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Lst>
  <p:notesMasterIdLst>
    <p:notesMasterId r:id="rId44"/>
  </p:notesMasterIdLst>
  <p:sldIdLst>
    <p:sldId id="381" r:id="rId5"/>
    <p:sldId id="513" r:id="rId6"/>
    <p:sldId id="515" r:id="rId7"/>
    <p:sldId id="527" r:id="rId8"/>
    <p:sldId id="492" r:id="rId9"/>
    <p:sldId id="493" r:id="rId10"/>
    <p:sldId id="494" r:id="rId11"/>
    <p:sldId id="495" r:id="rId12"/>
    <p:sldId id="511" r:id="rId13"/>
    <p:sldId id="517" r:id="rId14"/>
    <p:sldId id="514" r:id="rId15"/>
    <p:sldId id="498" r:id="rId16"/>
    <p:sldId id="386" r:id="rId17"/>
    <p:sldId id="500" r:id="rId18"/>
    <p:sldId id="499" r:id="rId19"/>
    <p:sldId id="502" r:id="rId20"/>
    <p:sldId id="504" r:id="rId21"/>
    <p:sldId id="525" r:id="rId22"/>
    <p:sldId id="503" r:id="rId23"/>
    <p:sldId id="528" r:id="rId24"/>
    <p:sldId id="505" r:id="rId25"/>
    <p:sldId id="497" r:id="rId26"/>
    <p:sldId id="509" r:id="rId27"/>
    <p:sldId id="507" r:id="rId28"/>
    <p:sldId id="508" r:id="rId29"/>
    <p:sldId id="524" r:id="rId30"/>
    <p:sldId id="510" r:id="rId31"/>
    <p:sldId id="385" r:id="rId32"/>
    <p:sldId id="512" r:id="rId33"/>
    <p:sldId id="529" r:id="rId34"/>
    <p:sldId id="518" r:id="rId35"/>
    <p:sldId id="520" r:id="rId36"/>
    <p:sldId id="530" r:id="rId37"/>
    <p:sldId id="506" r:id="rId38"/>
    <p:sldId id="531" r:id="rId39"/>
    <p:sldId id="522" r:id="rId40"/>
    <p:sldId id="526" r:id="rId41"/>
    <p:sldId id="485" r:id="rId42"/>
    <p:sldId id="45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89" userDrawn="1">
          <p15:clr>
            <a:srgbClr val="A4A3A4"/>
          </p15:clr>
        </p15:guide>
        <p15:guide id="3" pos="7446" userDrawn="1">
          <p15:clr>
            <a:srgbClr val="A4A3A4"/>
          </p15:clr>
        </p15:guide>
        <p15:guide id="8" orient="horz" pos="187" userDrawn="1">
          <p15:clr>
            <a:srgbClr val="A4A3A4"/>
          </p15:clr>
        </p15:guide>
        <p15:guide id="9" orient="horz" pos="411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han Chhipa" initials="RC" lastIdx="1" clrIdx="0">
    <p:extLst>
      <p:ext uri="{19B8F6BF-5375-455C-9EA6-DF929625EA0E}">
        <p15:presenceInfo xmlns:p15="http://schemas.microsoft.com/office/powerpoint/2012/main" userId="S::rohan.chhipa@entelect.co.za::41e94af8-7b23-447f-9fbc-90cca053eb0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DED"/>
    <a:srgbClr val="A5C249"/>
    <a:srgbClr val="00909C"/>
    <a:srgbClr val="CA3A40"/>
    <a:srgbClr val="008C41"/>
    <a:srgbClr val="13192C"/>
    <a:srgbClr val="003366"/>
    <a:srgbClr val="9B157C"/>
    <a:srgbClr val="99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9DF37D-1AB7-4526-8777-DADAF6B8546D}" v="361" dt="2020-07-21T19:01:18.9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5676" autoAdjust="0"/>
  </p:normalViewPr>
  <p:slideViewPr>
    <p:cSldViewPr snapToGrid="0">
      <p:cViewPr>
        <p:scale>
          <a:sx n="66" d="100"/>
          <a:sy n="66" d="100"/>
        </p:scale>
        <p:origin x="1330" y="240"/>
      </p:cViewPr>
      <p:guideLst>
        <p:guide pos="189"/>
        <p:guide pos="7446"/>
        <p:guide orient="horz" pos="187"/>
        <p:guide orient="horz" pos="411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1349E-4098-7545-9DF1-BAA410512236}" type="datetimeFigureOut">
              <a:rPr lang="en-GB" smtClean="0"/>
              <a:t>24/11/2022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7420A-DBE6-9C47-AB0E-17DBECC10BE3}" type="slidenum">
              <a:rPr lang="en-GB" smtClean="0"/>
              <a:t>‹#›</a:t>
            </a:fld>
            <a:endParaRPr lang="en-GB"/>
          </a:p>
        </p:txBody>
      </p:sp>
    </p:spTree>
    <p:extLst>
      <p:ext uri="{BB962C8B-B14F-4D97-AF65-F5344CB8AC3E}">
        <p14:creationId xmlns:p14="http://schemas.microsoft.com/office/powerpoint/2010/main" val="2896897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buzzword Docker has been thrown around in a lot of teams, articles and conversations among developers;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 is this technology that everyone seems so excited about?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containerization is technology that makes it easier for teams to collaborate and deploy applications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can make teams very efficient and improve teams' ability to deliver software to many clients around the globe. Learning these technologies will prove to be beneficial for the informed developer.</a:t>
            </a:r>
            <a:endParaRPr lang="en-ZA" dirty="0"/>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1</a:t>
            </a:fld>
            <a:endParaRPr lang="en-GB"/>
          </a:p>
        </p:txBody>
      </p:sp>
    </p:spTree>
    <p:extLst>
      <p:ext uri="{BB962C8B-B14F-4D97-AF65-F5344CB8AC3E}">
        <p14:creationId xmlns:p14="http://schemas.microsoft.com/office/powerpoint/2010/main" val="2873375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image can be thought of as a software package and the container the installed instance of that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container consists of: a docker image, an execution env and a set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 states: created, restarting, running, removing, paused, exited and dead and it doesn’t need to be running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container</a:t>
            </a:r>
            <a:r>
              <a:rPr lang="en-US" dirty="0"/>
              <a:t> -&gt; installed instance of that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container contains: a docker image, an execution env and a set of instructions.</a:t>
            </a:r>
          </a:p>
          <a:p>
            <a:pPr marL="0" lvl="0" indent="0" algn="l" rtl="0">
              <a:spcBef>
                <a:spcPts val="0"/>
              </a:spcBef>
              <a:spcAft>
                <a:spcPts val="0"/>
              </a:spcAft>
              <a:buNone/>
            </a:pPr>
            <a:endParaRPr lang="en-US"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rgbClr val="000000"/>
                </a:solidFill>
                <a:effectLst/>
                <a:latin typeface="Arial"/>
                <a:ea typeface="Arial"/>
                <a:cs typeface="Arial"/>
                <a:sym typeface="Arial"/>
              </a:rPr>
              <a:t>a container is basically an image that is running in your host OS. A Docker container containerized (wraps) an application’s software into an invisible box with everything the application needs to run. That includes the operating system, application code, runtime, system tools, system libraries, and etc.</a:t>
            </a:r>
          </a:p>
          <a:p>
            <a:pPr marL="0" lvl="0" indent="0" algn="l" rtl="0">
              <a:spcBef>
                <a:spcPts val="0"/>
              </a:spcBef>
              <a:spcAft>
                <a:spcPts val="0"/>
              </a:spcAft>
              <a:buNone/>
            </a:pPr>
            <a:r>
              <a:rPr lang="en-US" sz="1200" b="0" i="0" u="none" strike="noStrike" cap="none" dirty="0">
                <a:solidFill>
                  <a:srgbClr val="000000"/>
                </a:solidFill>
                <a:effectLst/>
                <a:latin typeface="Arial"/>
                <a:cs typeface="Arial"/>
                <a:sym typeface="Arial"/>
              </a:rPr>
              <a:t>An example of this is to start your container, </a:t>
            </a:r>
            <a:r>
              <a:rPr lang="en-US" sz="1200" b="0" i="0" u="none" strike="noStrike" cap="none" dirty="0" err="1">
                <a:solidFill>
                  <a:srgbClr val="000000"/>
                </a:solidFill>
                <a:effectLst/>
                <a:latin typeface="Arial"/>
                <a:cs typeface="Arial"/>
                <a:sym typeface="Arial"/>
              </a:rPr>
              <a:t>ssh</a:t>
            </a:r>
            <a:r>
              <a:rPr lang="en-US" sz="1200" b="0" i="0" u="none" strike="noStrike" cap="none" dirty="0">
                <a:solidFill>
                  <a:srgbClr val="000000"/>
                </a:solidFill>
                <a:effectLst/>
                <a:latin typeface="Arial"/>
                <a:cs typeface="Arial"/>
                <a:sym typeface="Arial"/>
              </a:rPr>
              <a:t> into it and run a command that normally works on your host but is not installed in your container</a:t>
            </a:r>
            <a:endParaRPr lang="en-US" dirty="0"/>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11</a:t>
            </a:fld>
            <a:endParaRPr lang="en-GB"/>
          </a:p>
        </p:txBody>
      </p:sp>
    </p:spTree>
    <p:extLst>
      <p:ext uri="{BB962C8B-B14F-4D97-AF65-F5344CB8AC3E}">
        <p14:creationId xmlns:p14="http://schemas.microsoft.com/office/powerpoint/2010/main" val="365979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a:t>
            </a:r>
          </a:p>
          <a:p>
            <a:pPr marL="139700" indent="0">
              <a:buNone/>
            </a:pPr>
            <a:r>
              <a:rPr lang="en-US" dirty="0"/>
              <a:t>A VM isolates an entire system and has its own resources.</a:t>
            </a:r>
          </a:p>
          <a:p>
            <a:pPr marL="139700" indent="0">
              <a:buNone/>
            </a:pPr>
            <a:r>
              <a:rPr lang="en-US" dirty="0"/>
              <a:t>Each VM has its own OS, making each VM take up a lot of space</a:t>
            </a:r>
          </a:p>
          <a:p>
            <a:endParaRPr lang="en-US" dirty="0"/>
          </a:p>
          <a:p>
            <a:r>
              <a:rPr lang="en-US" dirty="0"/>
              <a:t>Docker</a:t>
            </a:r>
          </a:p>
          <a:p>
            <a:r>
              <a:rPr lang="en-US" dirty="0"/>
              <a:t>With Docker, the kernel will share  the resources of the host system. Docker is not a VM but in terms of use, can be related to a VM.</a:t>
            </a:r>
          </a:p>
          <a:p>
            <a:r>
              <a:rPr lang="en-US" dirty="0"/>
              <a:t>All containers share the same OS</a:t>
            </a:r>
          </a:p>
          <a:p>
            <a:r>
              <a:rPr lang="en-US" dirty="0"/>
              <a:t>A partnership between Docker Inc and Microsoft helped make Docker accessible to most OSs.</a:t>
            </a: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12</a:t>
            </a:fld>
            <a:endParaRPr lang="en-GB"/>
          </a:p>
        </p:txBody>
      </p:sp>
    </p:spTree>
    <p:extLst>
      <p:ext uri="{BB962C8B-B14F-4D97-AF65-F5344CB8AC3E}">
        <p14:creationId xmlns:p14="http://schemas.microsoft.com/office/powerpoint/2010/main" val="3350500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Containers are independent of their host </a:t>
            </a:r>
          </a:p>
          <a:p>
            <a:pPr marL="171450" indent="-171450">
              <a:buFontTx/>
              <a:buChar char="-"/>
            </a:pPr>
            <a:r>
              <a:rPr lang="en-US" dirty="0"/>
              <a:t>The host system does not affect how your containers work</a:t>
            </a:r>
          </a:p>
          <a:p>
            <a:pPr marL="171450" indent="-171450">
              <a:buFontTx/>
              <a:buChar char="-"/>
            </a:pPr>
            <a:r>
              <a:rPr lang="en-US" b="1" dirty="0"/>
              <a:t>Interaction</a:t>
            </a:r>
            <a:r>
              <a:rPr lang="en-US" dirty="0"/>
              <a:t> with containers is </a:t>
            </a:r>
            <a:r>
              <a:rPr lang="en-US" b="1" dirty="0"/>
              <a:t>identical across multiple hosts</a:t>
            </a:r>
          </a:p>
          <a:p>
            <a:pPr marL="171450" lvl="0" indent="-171450">
              <a:buFontTx/>
              <a:buChar char="-"/>
            </a:pPr>
            <a:r>
              <a:rPr lang="en-US" b="1" dirty="0"/>
              <a:t>PC, private clouds or public clouds </a:t>
            </a:r>
            <a:r>
              <a:rPr lang="en-US" dirty="0"/>
              <a:t>remains the same</a:t>
            </a:r>
          </a:p>
          <a:p>
            <a:pPr marL="171450" lvl="0" indent="-171450">
              <a:buFontTx/>
              <a:buChar char="-"/>
            </a:pPr>
            <a:r>
              <a:rPr lang="en-US" b="1" dirty="0"/>
              <a:t>shared across multiple people </a:t>
            </a:r>
            <a:r>
              <a:rPr lang="en-US" dirty="0"/>
              <a:t>and the container’s behavior will be the same across the many hosts, and interaction with the containers does not change</a:t>
            </a:r>
          </a:p>
          <a:p>
            <a:endParaRPr lang="en-US" b="1" dirty="0"/>
          </a:p>
          <a:p>
            <a:r>
              <a:rPr lang="en-US" b="1" dirty="0"/>
              <a:t>Containers are very lightweight</a:t>
            </a:r>
          </a:p>
          <a:p>
            <a:pPr marL="171450" indent="-171450">
              <a:buFontTx/>
              <a:buChar char="-"/>
            </a:pPr>
            <a:r>
              <a:rPr lang="en-US" dirty="0"/>
              <a:t>As the containers share the same host and resources, they are very lightweight, lighter than VMs</a:t>
            </a:r>
          </a:p>
          <a:p>
            <a:pPr marL="171450" indent="-171450">
              <a:buFontTx/>
              <a:buChar char="-"/>
            </a:pPr>
            <a:r>
              <a:rPr lang="en-US" dirty="0"/>
              <a:t>Containers take milliseconds to start up</a:t>
            </a:r>
          </a:p>
          <a:p>
            <a:pPr marL="171450" lvl="0" indent="-171450">
              <a:buFontTx/>
              <a:buChar char="-"/>
            </a:pPr>
            <a:endParaRPr lang="en-US" dirty="0"/>
          </a:p>
          <a:p>
            <a:pPr rtl="0"/>
            <a:r>
              <a:rPr lang="en-US" sz="1200" b="1" i="0" u="none" strike="noStrike" kern="1200" cap="none" baseline="0" dirty="0">
                <a:solidFill>
                  <a:schemeClr val="tx1"/>
                </a:solidFill>
                <a:latin typeface="Arial"/>
                <a:ea typeface="Arial"/>
                <a:cs typeface="Arial"/>
                <a:sym typeface="Arial"/>
              </a:rPr>
              <a:t>Containers share the same host OS</a:t>
            </a:r>
          </a:p>
          <a:p>
            <a:pPr rtl="0"/>
            <a:r>
              <a:rPr lang="en-US" sz="1200" b="0" i="0" u="none" strike="noStrike" kern="1200" cap="none" baseline="0" dirty="0">
                <a:solidFill>
                  <a:schemeClr val="tx1"/>
                </a:solidFill>
                <a:latin typeface="Arial"/>
                <a:ea typeface="Arial"/>
                <a:cs typeface="Arial"/>
                <a:sym typeface="Arial"/>
              </a:rPr>
              <a:t>- Containers do not package the OS but the applications and its dependencies</a:t>
            </a:r>
          </a:p>
          <a:p>
            <a:pPr rtl="0"/>
            <a:r>
              <a:rPr lang="en-US" sz="1200" b="0" i="0" u="none" strike="noStrike" kern="1200" cap="none" baseline="0" dirty="0">
                <a:solidFill>
                  <a:schemeClr val="tx1"/>
                </a:solidFill>
                <a:latin typeface="Arial"/>
                <a:ea typeface="Arial"/>
                <a:cs typeface="Arial"/>
                <a:sym typeface="Arial"/>
              </a:rPr>
              <a:t>- A single host can run multiple containers</a:t>
            </a:r>
            <a:endParaRPr lang="en-US" dirty="0"/>
          </a:p>
          <a:p>
            <a:endParaRPr lang="en-US" dirty="0"/>
          </a:p>
          <a:p>
            <a:r>
              <a:rPr lang="en-ZA" dirty="0"/>
              <a:t>N</a:t>
            </a:r>
            <a:r>
              <a:rPr lang="en-ZA" b="1" dirty="0"/>
              <a:t>o provisioned RAM – use when required</a:t>
            </a:r>
          </a:p>
          <a:p>
            <a:pPr marL="171450" indent="-171450">
              <a:buFontTx/>
              <a:buChar char="-"/>
            </a:pPr>
            <a:endParaRPr lang="en-ZA" dirty="0"/>
          </a:p>
          <a:p>
            <a:r>
              <a:rPr lang="en-ZA" b="1" dirty="0"/>
              <a:t>Versioning of software is much easier</a:t>
            </a:r>
          </a:p>
          <a:p>
            <a:r>
              <a:rPr lang="en-ZA" dirty="0"/>
              <a:t>-  Tag versions of images for feature work</a:t>
            </a:r>
          </a:p>
          <a:p>
            <a:pPr marL="171450" indent="-171450">
              <a:buFontTx/>
              <a:buChar char="-"/>
            </a:pPr>
            <a:r>
              <a:rPr lang="en-ZA" dirty="0"/>
              <a:t>Easy to test different versions and makes rollbacks much easier as a tagged image can be used in case of broken builds/releases</a:t>
            </a:r>
          </a:p>
          <a:p>
            <a:pPr marL="171450" indent="-171450">
              <a:buFontTx/>
              <a:buChar char="-"/>
            </a:pPr>
            <a:r>
              <a:rPr lang="en-ZA" dirty="0"/>
              <a:t>Side note: you can run multiple containers with an identical application as long as each one binds to its own port: </a:t>
            </a:r>
          </a:p>
          <a:p>
            <a:pPr marL="171450" indent="-171450">
              <a:buFontTx/>
              <a:buChar char="-"/>
            </a:pPr>
            <a:r>
              <a:rPr lang="en-ZA" dirty="0"/>
              <a:t>containers cannot share ports/access points</a:t>
            </a:r>
          </a:p>
          <a:p>
            <a:endParaRPr lang="en-ZA" dirty="0"/>
          </a:p>
          <a:p>
            <a:endParaRPr lang="en-ZA" dirty="0"/>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14</a:t>
            </a:fld>
            <a:endParaRPr lang="en-GB"/>
          </a:p>
        </p:txBody>
      </p:sp>
    </p:spTree>
    <p:extLst>
      <p:ext uri="{BB962C8B-B14F-4D97-AF65-F5344CB8AC3E}">
        <p14:creationId xmlns:p14="http://schemas.microsoft.com/office/powerpoint/2010/main" val="1805526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15</a:t>
            </a:fld>
            <a:endParaRPr lang="en-GB"/>
          </a:p>
        </p:txBody>
      </p:sp>
    </p:spTree>
    <p:extLst>
      <p:ext uri="{BB962C8B-B14F-4D97-AF65-F5344CB8AC3E}">
        <p14:creationId xmlns:p14="http://schemas.microsoft.com/office/powerpoint/2010/main" val="1858386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Fully portable – code, dependencies, libraries etc.</a:t>
            </a:r>
          </a:p>
          <a:p>
            <a:r>
              <a:rPr lang="en-ZA" dirty="0"/>
              <a:t>Simple configuration – </a:t>
            </a:r>
            <a:r>
              <a:rPr lang="en-ZA" dirty="0" err="1"/>
              <a:t>Dockerfile</a:t>
            </a:r>
            <a:endParaRPr lang="en-ZA" dirty="0"/>
          </a:p>
          <a:p>
            <a:endParaRPr lang="en-ZA" dirty="0"/>
          </a:p>
          <a:p>
            <a:pPr marL="139700" indent="0">
              <a:buNone/>
            </a:pPr>
            <a:endParaRPr lang="en-ZA" dirty="0"/>
          </a:p>
          <a:p>
            <a:r>
              <a:rPr lang="en-US" b="1" dirty="0"/>
              <a:t>Containers can be integrated into existing infrastructures</a:t>
            </a:r>
          </a:p>
          <a:p>
            <a:pPr marL="171450" indent="-171450">
              <a:buFontTx/>
              <a:buChar char="-"/>
            </a:pPr>
            <a:r>
              <a:rPr lang="en-US" dirty="0"/>
              <a:t>Corporates with existing VM infrastructure can integrate Docker into their existing infrastructure</a:t>
            </a:r>
          </a:p>
          <a:p>
            <a:pPr marL="171450" indent="-171450">
              <a:buFontTx/>
              <a:buChar char="-"/>
            </a:pPr>
            <a:r>
              <a:rPr lang="en-US" dirty="0"/>
              <a:t>Changing applications’ infrastructure and architecture is not easy as this is something that would have been built over a long time</a:t>
            </a: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16</a:t>
            </a:fld>
            <a:endParaRPr lang="en-GB"/>
          </a:p>
        </p:txBody>
      </p:sp>
    </p:spTree>
    <p:extLst>
      <p:ext uri="{BB962C8B-B14F-4D97-AF65-F5344CB8AC3E}">
        <p14:creationId xmlns:p14="http://schemas.microsoft.com/office/powerpoint/2010/main" val="962031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17</a:t>
            </a:fld>
            <a:endParaRPr lang="en-GB"/>
          </a:p>
        </p:txBody>
      </p:sp>
    </p:spTree>
    <p:extLst>
      <p:ext uri="{BB962C8B-B14F-4D97-AF65-F5344CB8AC3E}">
        <p14:creationId xmlns:p14="http://schemas.microsoft.com/office/powerpoint/2010/main" val="3184059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u="none" strike="noStrike" cap="none" dirty="0">
                <a:solidFill>
                  <a:srgbClr val="000000"/>
                </a:solidFill>
                <a:effectLst/>
                <a:latin typeface="Arial"/>
                <a:ea typeface="Arial"/>
                <a:cs typeface="Arial"/>
                <a:sym typeface="Arial"/>
              </a:rPr>
              <a:t>Docker Daemon</a:t>
            </a:r>
            <a:r>
              <a:rPr lang="en-US" sz="1200" b="1" i="0" u="none" strike="noStrike" cap="none" dirty="0">
                <a:solidFill>
                  <a:srgbClr val="000000"/>
                </a:solidFill>
                <a:effectLst/>
                <a:latin typeface="Arial"/>
                <a:ea typeface="Arial"/>
                <a:cs typeface="Arial"/>
                <a:sym typeface="Arial"/>
              </a:rPr>
              <a:t> </a:t>
            </a:r>
            <a:r>
              <a:rPr lang="en-US" sz="1200" b="0" i="0" u="none" strike="noStrike" cap="none" dirty="0">
                <a:solidFill>
                  <a:srgbClr val="000000"/>
                </a:solidFill>
                <a:effectLst/>
                <a:latin typeface="Arial"/>
                <a:ea typeface="Arial"/>
                <a:cs typeface="Arial"/>
                <a:sym typeface="Arial"/>
              </a:rPr>
              <a:t>- The background service running on the host that manages building, running and distributing Docker containers. The daemon is the process that runs in the operating system which clients talk to</a:t>
            </a:r>
          </a:p>
          <a:p>
            <a:r>
              <a:rPr lang="en-US" sz="1200" b="0" i="0" u="none" strike="noStrike" cap="none" dirty="0">
                <a:solidFill>
                  <a:srgbClr val="000000"/>
                </a:solidFill>
                <a:effectLst/>
                <a:latin typeface="Arial"/>
                <a:cs typeface="Arial"/>
                <a:sym typeface="Arial"/>
              </a:rPr>
              <a:t>Listens for Docker API requests and manages images, containers, networks </a:t>
            </a:r>
          </a:p>
          <a:p>
            <a:r>
              <a:rPr lang="en-US" sz="1200" b="0" i="0" u="none" strike="noStrike" cap="none" dirty="0">
                <a:solidFill>
                  <a:srgbClr val="000000"/>
                </a:solidFill>
                <a:effectLst/>
                <a:latin typeface="Arial"/>
                <a:cs typeface="Arial"/>
                <a:sym typeface="Arial"/>
              </a:rPr>
              <a:t>Acts like the brain of Docker</a:t>
            </a:r>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19</a:t>
            </a:fld>
            <a:endParaRPr lang="en-GB"/>
          </a:p>
        </p:txBody>
      </p:sp>
    </p:spTree>
    <p:extLst>
      <p:ext uri="{BB962C8B-B14F-4D97-AF65-F5344CB8AC3E}">
        <p14:creationId xmlns:p14="http://schemas.microsoft.com/office/powerpoint/2010/main" val="3614386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rtl="0" eaLnBrk="1" fontAlgn="auto" latinLnBrk="0" hangingPunct="1">
              <a:spcBef>
                <a:spcPts val="0"/>
              </a:spcBef>
              <a:spcAft>
                <a:spcPts val="0"/>
              </a:spcAft>
            </a:pPr>
            <a:endParaRPr lang="en-ZA" dirty="0">
              <a:effectLst/>
            </a:endParaRPr>
          </a:p>
          <a:p>
            <a:pPr marL="0" marR="0" indent="0" algn="l" rtl="0" eaLnBrk="1" fontAlgn="auto"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A </a:t>
            </a:r>
            <a:r>
              <a:rPr lang="en-US" sz="1800" kern="1200" dirty="0" err="1">
                <a:solidFill>
                  <a:srgbClr val="000000"/>
                </a:solidFill>
                <a:effectLst/>
                <a:latin typeface="Calibri" panose="020F0502020204030204" pitchFamily="34" charset="0"/>
                <a:ea typeface="+mn-ea"/>
                <a:cs typeface="+mn-cs"/>
              </a:rPr>
              <a:t>Dockerfile</a:t>
            </a:r>
            <a:r>
              <a:rPr lang="en-US" sz="1800" kern="1200" dirty="0">
                <a:solidFill>
                  <a:srgbClr val="000000"/>
                </a:solidFill>
                <a:effectLst/>
                <a:latin typeface="Calibri" panose="020F0502020204030204" pitchFamily="34" charset="0"/>
                <a:ea typeface="+mn-ea"/>
                <a:cs typeface="+mn-cs"/>
              </a:rPr>
              <a:t> is a text document that contains all the commands you would manually execute to build an image. </a:t>
            </a:r>
          </a:p>
          <a:p>
            <a:pPr marL="0" marR="0" indent="0" algn="l" rtl="0" eaLnBrk="1" fontAlgn="auto"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Docker can build images by reading instructions from a </a:t>
            </a:r>
            <a:r>
              <a:rPr lang="en-US" sz="1800" kern="1200" dirty="0" err="1">
                <a:solidFill>
                  <a:srgbClr val="000000"/>
                </a:solidFill>
                <a:effectLst/>
                <a:latin typeface="Calibri" panose="020F0502020204030204" pitchFamily="34" charset="0"/>
                <a:ea typeface="+mn-ea"/>
                <a:cs typeface="+mn-cs"/>
              </a:rPr>
              <a:t>Dockerfile</a:t>
            </a:r>
            <a:r>
              <a:rPr lang="en-US" sz="1800" kern="1200" dirty="0">
                <a:solidFill>
                  <a:srgbClr val="000000"/>
                </a:solidFill>
                <a:effectLst/>
                <a:latin typeface="Calibri" panose="020F0502020204030204" pitchFamily="34" charset="0"/>
                <a:ea typeface="+mn-ea"/>
                <a:cs typeface="+mn-cs"/>
              </a:rPr>
              <a:t>.</a:t>
            </a:r>
          </a:p>
          <a:p>
            <a:pPr marL="0" marR="0" indent="0" algn="l" rtl="0" eaLnBrk="1" fontAlgn="auto" latinLnBrk="0" hangingPunct="1">
              <a:spcBef>
                <a:spcPts val="0"/>
              </a:spcBef>
              <a:spcAft>
                <a:spcPts val="0"/>
              </a:spcAft>
            </a:pPr>
            <a:endParaRPr lang="en-ZA" dirty="0">
              <a:effectLst/>
            </a:endParaRPr>
          </a:p>
          <a:p>
            <a:pPr marL="0" marR="0" indent="0" algn="l" rtl="0" eaLnBrk="1" fontAlgn="auto" latinLnBrk="0" hangingPunct="1">
              <a:spcBef>
                <a:spcPts val="0"/>
              </a:spcBef>
              <a:spcAft>
                <a:spcPts val="0"/>
              </a:spcAft>
            </a:pPr>
            <a:r>
              <a:rPr lang="en-US" sz="1800" kern="1200" dirty="0">
                <a:solidFill>
                  <a:srgbClr val="000000"/>
                </a:solidFill>
                <a:effectLst/>
                <a:latin typeface="Calibri" panose="020F0502020204030204" pitchFamily="34" charset="0"/>
                <a:ea typeface="+mn-ea"/>
                <a:cs typeface="+mn-cs"/>
              </a:rPr>
              <a:t>A container consists of: a docker image, an execution env and a set of instructions.</a:t>
            </a:r>
            <a:endParaRPr lang="en-ZA"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dirty="0" err="1"/>
              <a:t>Dockerfile</a:t>
            </a:r>
            <a:r>
              <a:rPr lang="en-US" dirty="0"/>
              <a:t> is a text document that contains all the commands you would manually execute to build an image. </a:t>
            </a: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20</a:t>
            </a:fld>
            <a:endParaRPr lang="en-GB"/>
          </a:p>
        </p:txBody>
      </p:sp>
    </p:spTree>
    <p:extLst>
      <p:ext uri="{BB962C8B-B14F-4D97-AF65-F5344CB8AC3E}">
        <p14:creationId xmlns:p14="http://schemas.microsoft.com/office/powerpoint/2010/main" val="2746496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image can be thought of as a software package and the container the installed instance of that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single image can spin up multiple containers, as long as they have different names, and bind to different ports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rPr>
              <a:t>Images are </a:t>
            </a:r>
            <a:r>
              <a:rPr lang="en-US" sz="1200" b="1" i="0" u="none" strike="noStrike" cap="none" dirty="0">
                <a:solidFill>
                  <a:srgbClr val="000000"/>
                </a:solidFill>
                <a:effectLst/>
                <a:latin typeface="Arial"/>
                <a:ea typeface="Arial"/>
                <a:cs typeface="Arial"/>
                <a:sym typeface="Arial"/>
              </a:rPr>
              <a:t>read-only templates </a:t>
            </a:r>
            <a:r>
              <a:rPr lang="en-US" sz="1200" b="0" i="0" u="none" strike="noStrike" cap="none" dirty="0">
                <a:solidFill>
                  <a:srgbClr val="000000"/>
                </a:solidFill>
                <a:effectLst/>
                <a:latin typeface="Arial"/>
                <a:ea typeface="Arial"/>
                <a:cs typeface="Arial"/>
                <a:sym typeface="Arial"/>
              </a:rPr>
              <a:t>that you build from a set of instructions written in your </a:t>
            </a:r>
            <a:r>
              <a:rPr lang="en-US" sz="1200" b="0" i="0" u="none" strike="noStrike" cap="none" dirty="0" err="1">
                <a:solidFill>
                  <a:srgbClr val="000000"/>
                </a:solidFill>
                <a:effectLst/>
                <a:latin typeface="Arial"/>
                <a:ea typeface="Arial"/>
                <a:cs typeface="Arial"/>
                <a:sym typeface="Arial"/>
              </a:rPr>
              <a:t>Dockerfile</a:t>
            </a:r>
            <a:r>
              <a:rPr lang="en-US" sz="12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rPr>
              <a:t>Images define both what you want your packaged application and its dependencies to look like *and* what processes to run when it’s launched.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effectLst/>
            </a:endParaRP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21</a:t>
            </a:fld>
            <a:endParaRPr lang="en-GB"/>
          </a:p>
        </p:txBody>
      </p:sp>
    </p:spTree>
    <p:extLst>
      <p:ext uri="{BB962C8B-B14F-4D97-AF65-F5344CB8AC3E}">
        <p14:creationId xmlns:p14="http://schemas.microsoft.com/office/powerpoint/2010/main" val="4146085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image can be thought of as a software package and the container the installed instance of that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container consists of: a docker image, an execution env and a set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 states: created, restarting, running, removing, paused, exited and dead and it doesn’t need to be running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container</a:t>
            </a:r>
            <a:r>
              <a:rPr lang="en-US" dirty="0"/>
              <a:t> -&gt; installed instance of that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container contains: a docker image, an execution env and a set of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They don’t have to be running the same content/project</a:t>
            </a:r>
            <a:endParaRPr lang="en-US" dirty="0"/>
          </a:p>
          <a:p>
            <a:pPr marL="0" lvl="0" indent="0" algn="l" rtl="0">
              <a:spcBef>
                <a:spcPts val="0"/>
              </a:spcBef>
              <a:spcAft>
                <a:spcPts val="0"/>
              </a:spcAft>
              <a:buNone/>
            </a:pPr>
            <a:endParaRPr lang="en-US"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200" b="0" i="0" u="none" strike="noStrike" cap="none" dirty="0">
                <a:solidFill>
                  <a:srgbClr val="000000"/>
                </a:solidFill>
                <a:effectLst/>
                <a:latin typeface="Arial"/>
                <a:ea typeface="Arial"/>
                <a:cs typeface="Arial"/>
                <a:sym typeface="Arial"/>
              </a:rPr>
              <a:t>a container is basically an image that is running in your host OS. A Docker container containerized (wraps) an application’s software into an invisible box with everything the application needs to run. That includes the operating system, application code, runtime, system tools, system libraries, and etc.</a:t>
            </a:r>
          </a:p>
          <a:p>
            <a:pPr marL="0" lvl="0" indent="0" algn="l" rtl="0">
              <a:spcBef>
                <a:spcPts val="0"/>
              </a:spcBef>
              <a:spcAft>
                <a:spcPts val="0"/>
              </a:spcAft>
              <a:buNone/>
            </a:pPr>
            <a:r>
              <a:rPr lang="en-US" sz="1200" b="0" i="0" u="none" strike="noStrike" cap="none" dirty="0">
                <a:solidFill>
                  <a:srgbClr val="000000"/>
                </a:solidFill>
                <a:effectLst/>
                <a:latin typeface="Arial"/>
                <a:cs typeface="Arial"/>
                <a:sym typeface="Arial"/>
              </a:rPr>
              <a:t>An example of this is to start your container, </a:t>
            </a:r>
            <a:r>
              <a:rPr lang="en-US" sz="1200" b="0" i="0" u="none" strike="noStrike" cap="none" dirty="0" err="1">
                <a:solidFill>
                  <a:srgbClr val="000000"/>
                </a:solidFill>
                <a:effectLst/>
                <a:latin typeface="Arial"/>
                <a:cs typeface="Arial"/>
                <a:sym typeface="Arial"/>
              </a:rPr>
              <a:t>ssh</a:t>
            </a:r>
            <a:r>
              <a:rPr lang="en-US" sz="1200" b="0" i="0" u="none" strike="noStrike" cap="none" dirty="0">
                <a:solidFill>
                  <a:srgbClr val="000000"/>
                </a:solidFill>
                <a:effectLst/>
                <a:latin typeface="Arial"/>
                <a:cs typeface="Arial"/>
                <a:sym typeface="Arial"/>
              </a:rPr>
              <a:t> into it and run a command that normally works on your host but is not installed in your container</a:t>
            </a:r>
            <a:endParaRPr lang="en-US" dirty="0"/>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22</a:t>
            </a:fld>
            <a:endParaRPr lang="en-GB"/>
          </a:p>
        </p:txBody>
      </p:sp>
    </p:spTree>
    <p:extLst>
      <p:ext uri="{BB962C8B-B14F-4D97-AF65-F5344CB8AC3E}">
        <p14:creationId xmlns:p14="http://schemas.microsoft.com/office/powerpoint/2010/main" val="3062152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buzzword Docker has been thrown around in a lot of teams, articles and conversations among developers;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 is this technology that everyone seems so excited about?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containerization is technology that makes it easier for teams to collaborate and deploy applications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can make teams very efficient and improve teams' ability to deliver software to many clients around the globe. Learning these technologies will prove to be beneficial for the informed developer.</a:t>
            </a:r>
            <a:endParaRPr lang="en-ZA" dirty="0"/>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2</a:t>
            </a:fld>
            <a:endParaRPr lang="en-GB"/>
          </a:p>
        </p:txBody>
      </p:sp>
    </p:spTree>
    <p:extLst>
      <p:ext uri="{BB962C8B-B14F-4D97-AF65-F5344CB8AC3E}">
        <p14:creationId xmlns:p14="http://schemas.microsoft.com/office/powerpoint/2010/main" val="459921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Hub is a registry service on the cloud that allows you to download Docker images that are built by other communities. You can also upload your own Docker built images to Docker 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effectLst/>
            </a:endParaRP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23</a:t>
            </a:fld>
            <a:endParaRPr lang="en-GB"/>
          </a:p>
        </p:txBody>
      </p:sp>
    </p:spTree>
    <p:extLst>
      <p:ext uri="{BB962C8B-B14F-4D97-AF65-F5344CB8AC3E}">
        <p14:creationId xmlns:p14="http://schemas.microsoft.com/office/powerpoint/2010/main" val="629786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effectLst/>
            </a:endParaRP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24</a:t>
            </a:fld>
            <a:endParaRPr lang="en-GB"/>
          </a:p>
        </p:txBody>
      </p:sp>
    </p:spTree>
    <p:extLst>
      <p:ext uri="{BB962C8B-B14F-4D97-AF65-F5344CB8AC3E}">
        <p14:creationId xmlns:p14="http://schemas.microsoft.com/office/powerpoint/2010/main" val="3968305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But remember that this is not free for commercial use</a:t>
            </a:r>
          </a:p>
          <a:p>
            <a:endParaRPr lang="en-ZA" dirty="0"/>
          </a:p>
          <a:p>
            <a:r>
              <a:rPr lang="en-ZA" dirty="0" err="1"/>
              <a:t>Kitematic</a:t>
            </a:r>
            <a:r>
              <a:rPr lang="en-ZA" dirty="0"/>
              <a:t> is a good alternative</a:t>
            </a: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25</a:t>
            </a:fld>
            <a:endParaRPr lang="en-GB"/>
          </a:p>
        </p:txBody>
      </p:sp>
    </p:spTree>
    <p:extLst>
      <p:ext uri="{BB962C8B-B14F-4D97-AF65-F5344CB8AC3E}">
        <p14:creationId xmlns:p14="http://schemas.microsoft.com/office/powerpoint/2010/main" val="4211558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our containers we will not have access to them on our host unless we bind some ports to our local machine</a:t>
            </a:r>
          </a:p>
          <a:p>
            <a:r>
              <a:rPr lang="en-US" dirty="0"/>
              <a:t>This is where port binding comes in, we need to make sure we can access our containers, from our host</a:t>
            </a:r>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28</a:t>
            </a:fld>
            <a:endParaRPr lang="en-GB"/>
          </a:p>
        </p:txBody>
      </p:sp>
    </p:spTree>
    <p:extLst>
      <p:ext uri="{BB962C8B-B14F-4D97-AF65-F5344CB8AC3E}">
        <p14:creationId xmlns:p14="http://schemas.microsoft.com/office/powerpoint/2010/main" val="3784840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effectLst/>
            </a:endParaRPr>
          </a:p>
          <a:p>
            <a:r>
              <a:rPr lang="en-US" b="0" i="0" dirty="0">
                <a:solidFill>
                  <a:srgbClr val="202124"/>
                </a:solidFill>
                <a:effectLst/>
                <a:latin typeface="arial" panose="020B0604020202020204" pitchFamily="34" charset="0"/>
              </a:rPr>
              <a:t>Then all the requests that are made to the host port can be redirected into the Docker container.</a:t>
            </a:r>
          </a:p>
          <a:p>
            <a:r>
              <a:rPr lang="en-US" b="0" i="0" dirty="0">
                <a:solidFill>
                  <a:srgbClr val="202124"/>
                </a:solidFill>
                <a:effectLst/>
                <a:latin typeface="arial" panose="020B0604020202020204" pitchFamily="34" charset="0"/>
              </a:rPr>
              <a:t>Each container needs to have a unique name </a:t>
            </a:r>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29</a:t>
            </a:fld>
            <a:endParaRPr lang="en-GB"/>
          </a:p>
        </p:txBody>
      </p:sp>
    </p:spTree>
    <p:extLst>
      <p:ext uri="{BB962C8B-B14F-4D97-AF65-F5344CB8AC3E}">
        <p14:creationId xmlns:p14="http://schemas.microsoft.com/office/powerpoint/2010/main" val="937163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run --name nginx-demo -d nginx</a:t>
            </a:r>
          </a:p>
          <a:p>
            <a:r>
              <a:rPr lang="en-US" dirty="0"/>
              <a:t>-&gt; --name: what we want to name our container </a:t>
            </a:r>
          </a:p>
          <a:p>
            <a:r>
              <a:rPr lang="en-US" dirty="0"/>
              <a:t>-&gt; nginx: name of the image we want to run </a:t>
            </a:r>
          </a:p>
          <a:p>
            <a:endParaRPr lang="en-US" dirty="0"/>
          </a:p>
          <a:p>
            <a:r>
              <a:rPr lang="en-US" dirty="0"/>
              <a:t>docker run --name nginx-demo -d -p 80:80 nginx</a:t>
            </a:r>
          </a:p>
          <a:p>
            <a:r>
              <a:rPr lang="en-US" dirty="0"/>
              <a:t>-&gt; 80:80 : bind port 80 in the container to port 80 on the host</a:t>
            </a:r>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30</a:t>
            </a:fld>
            <a:endParaRPr lang="en-GB"/>
          </a:p>
        </p:txBody>
      </p:sp>
    </p:spTree>
    <p:extLst>
      <p:ext uri="{BB962C8B-B14F-4D97-AF65-F5344CB8AC3E}">
        <p14:creationId xmlns:p14="http://schemas.microsoft.com/office/powerpoint/2010/main" val="2534275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Images do not have a state, but they can be used to build other images</a:t>
            </a:r>
          </a:p>
          <a:p>
            <a:r>
              <a:rPr lang="en-ZA" dirty="0"/>
              <a:t>Remember that your image is a set of commands that can be used to run a container</a:t>
            </a:r>
          </a:p>
          <a:p>
            <a:endParaRPr lang="en-ZA" dirty="0"/>
          </a:p>
          <a:p>
            <a:r>
              <a:rPr lang="en-ZA" dirty="0"/>
              <a:t>When we went through our </a:t>
            </a:r>
            <a:r>
              <a:rPr lang="en-ZA" dirty="0" err="1"/>
              <a:t>Dockerfile</a:t>
            </a:r>
            <a:endParaRPr lang="en-ZA" dirty="0"/>
          </a:p>
          <a:p>
            <a:r>
              <a:rPr lang="en-ZA" dirty="0"/>
              <a:t>Every command adds a layer and every time we run docker pull</a:t>
            </a:r>
          </a:p>
          <a:p>
            <a:r>
              <a:rPr lang="en-ZA" dirty="0"/>
              <a:t>Only updated layers will be pulled</a:t>
            </a:r>
          </a:p>
          <a:p>
            <a:endParaRPr lang="en-ZA" dirty="0"/>
          </a:p>
          <a:p>
            <a:r>
              <a:rPr lang="en-ZA" dirty="0"/>
              <a:t>Dev teams can have </a:t>
            </a:r>
            <a:r>
              <a:rPr lang="en-ZA" dirty="0" err="1"/>
              <a:t>dtandards</a:t>
            </a:r>
            <a:r>
              <a:rPr lang="en-ZA" dirty="0"/>
              <a:t>/processes</a:t>
            </a:r>
          </a:p>
          <a:p>
            <a:r>
              <a:rPr lang="en-ZA" dirty="0"/>
              <a:t>- </a:t>
            </a:r>
            <a:r>
              <a:rPr lang="en-ZA" dirty="0" err="1"/>
              <a:t>Everytimedevelop</a:t>
            </a:r>
            <a:r>
              <a:rPr lang="en-ZA" dirty="0"/>
              <a:t> or master is updated, a new image would be built and tagged with the new date/version</a:t>
            </a:r>
          </a:p>
        </p:txBody>
      </p:sp>
      <p:sp>
        <p:nvSpPr>
          <p:cNvPr id="4" name="Slide Number Placeholder 3"/>
          <p:cNvSpPr>
            <a:spLocks noGrp="1"/>
          </p:cNvSpPr>
          <p:nvPr>
            <p:ph type="sldNum" sz="quarter" idx="5"/>
          </p:nvPr>
        </p:nvSpPr>
        <p:spPr/>
        <p:txBody>
          <a:bodyPr/>
          <a:lstStyle/>
          <a:p>
            <a:fld id="{6867420A-DBE6-9C47-AB0E-17DBECC10BE3}" type="slidenum">
              <a:rPr lang="en-GB" smtClean="0"/>
              <a:t>31</a:t>
            </a:fld>
            <a:endParaRPr lang="en-GB"/>
          </a:p>
        </p:txBody>
      </p:sp>
    </p:spTree>
    <p:extLst>
      <p:ext uri="{BB962C8B-B14F-4D97-AF65-F5344CB8AC3E}">
        <p14:creationId xmlns:p14="http://schemas.microsoft.com/office/powerpoint/2010/main" val="3168804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tells docker to use the nginx image</a:t>
            </a:r>
          </a:p>
          <a:p>
            <a:r>
              <a:rPr lang="en-US" dirty="0"/>
              <a:t>Because I didn’t specify a version for our nginx image, docker will pull the latest one</a:t>
            </a:r>
          </a:p>
          <a:p>
            <a:r>
              <a:rPr lang="en-US" dirty="0"/>
              <a:t>Copies the static-site folder to the specified location in our image</a:t>
            </a:r>
            <a:endParaRPr lang="en-ZA" dirty="0"/>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32</a:t>
            </a:fld>
            <a:endParaRPr lang="en-GB"/>
          </a:p>
        </p:txBody>
      </p:sp>
    </p:spTree>
    <p:extLst>
      <p:ext uri="{BB962C8B-B14F-4D97-AF65-F5344CB8AC3E}">
        <p14:creationId xmlns:p14="http://schemas.microsoft.com/office/powerpoint/2010/main" val="3668783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Docker exec is </a:t>
            </a:r>
            <a:r>
              <a:rPr lang="en-US" b="1" i="0" dirty="0">
                <a:solidFill>
                  <a:srgbClr val="202124"/>
                </a:solidFill>
                <a:effectLst/>
                <a:latin typeface="arial" panose="020B0604020202020204" pitchFamily="34" charset="0"/>
              </a:rPr>
              <a:t>a command that allows the execution of any given command within a Docker container</a:t>
            </a:r>
            <a:r>
              <a:rPr lang="en-US" b="0" i="0" dirty="0">
                <a:solidFill>
                  <a:srgbClr val="202124"/>
                </a:solidFill>
                <a:effectLst/>
                <a:latin typeface="arial" panose="020B0604020202020204" pitchFamily="34" charset="0"/>
              </a:rPr>
              <a:t>. This means it will interpret the arguments passed to it as commands to be run inside the container</a:t>
            </a:r>
            <a:endParaRPr lang="en-ZA" dirty="0">
              <a:effectLst/>
            </a:endParaRPr>
          </a:p>
          <a:p>
            <a:endParaRPr lang="en-ZA" dirty="0"/>
          </a:p>
          <a:p>
            <a:r>
              <a:rPr lang="en-ZA" dirty="0"/>
              <a:t>After making changes to our container content, we may want to persist this data for the next time we test our application</a:t>
            </a:r>
          </a:p>
          <a:p>
            <a:r>
              <a:rPr lang="en-ZA" dirty="0"/>
              <a:t>Data generated by your container is not persistent, it will be lost when you stop your container</a:t>
            </a:r>
          </a:p>
          <a:p>
            <a:endParaRPr lang="en-ZA"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There are alternatives to this: and create an image from your container and tag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But this is not a stable process, we need a safe location for the data our container uses</a:t>
            </a: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34</a:t>
            </a:fld>
            <a:endParaRPr lang="en-GB"/>
          </a:p>
        </p:txBody>
      </p:sp>
    </p:spTree>
    <p:extLst>
      <p:ext uri="{BB962C8B-B14F-4D97-AF65-F5344CB8AC3E}">
        <p14:creationId xmlns:p14="http://schemas.microsoft.com/office/powerpoint/2010/main" val="735467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Docker volumes are </a:t>
            </a:r>
            <a:r>
              <a:rPr lang="en-ZA" b="1" dirty="0"/>
              <a:t>file systems mounted on Docker containers to preserve data generated by the running container</a:t>
            </a:r>
            <a:r>
              <a:rPr lang="en-ZA"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effectLst/>
              </a:rPr>
              <a:t>Remember the data generated by your containers is not persisted and will be deleted when you stop your containers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effectLst/>
              </a:rPr>
              <a:t>It is also very difficult to get data out of the container if another process needs it or if you need to restart the container and reuse that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effectLst/>
              </a:rPr>
              <a:t>An example: hosting your web site in a separate location to your containers, this can be a service, an s3 bucket which is on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effectLst/>
              </a:rPr>
              <a:t>An example of this: running a </a:t>
            </a:r>
            <a:r>
              <a:rPr lang="en-ZA" dirty="0" err="1">
                <a:effectLst/>
              </a:rPr>
              <a:t>postgres</a:t>
            </a:r>
            <a:r>
              <a:rPr lang="en-ZA" dirty="0">
                <a:effectLst/>
              </a:rPr>
              <a:t> </a:t>
            </a:r>
            <a:r>
              <a:rPr lang="en-ZA" dirty="0" err="1">
                <a:effectLst/>
              </a:rPr>
              <a:t>db</a:t>
            </a:r>
            <a:r>
              <a:rPr lang="en-ZA" dirty="0">
                <a:effectLst/>
              </a:rPr>
              <a:t> in your container and having to restart the containers, you don’t want to lose the data you have persisted to the </a:t>
            </a:r>
            <a:r>
              <a:rPr lang="en-ZA" dirty="0" err="1">
                <a:effectLst/>
              </a:rPr>
              <a:t>db</a:t>
            </a:r>
            <a:endParaRPr lang="en-ZA"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effectLst/>
            </a:endParaRP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35</a:t>
            </a:fld>
            <a:endParaRPr lang="en-GB"/>
          </a:p>
        </p:txBody>
      </p:sp>
    </p:spTree>
    <p:extLst>
      <p:ext uri="{BB962C8B-B14F-4D97-AF65-F5344CB8AC3E}">
        <p14:creationId xmlns:p14="http://schemas.microsoft.com/office/powerpoint/2010/main" val="3052419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2000" b="1" dirty="0">
                <a:solidFill>
                  <a:schemeClr val="bg1"/>
                </a:solidFill>
                <a:latin typeface="Myriad Pro" panose="020B0503030403020204"/>
              </a:rPr>
              <a:t>Interests</a:t>
            </a:r>
            <a:r>
              <a:rPr lang="en-ZA" b="1" dirty="0">
                <a:solidFill>
                  <a:schemeClr val="bg1"/>
                </a:solidFill>
                <a:latin typeface="Myriad Pro" panose="020B0503030403020204"/>
              </a:rPr>
              <a:t>:</a:t>
            </a:r>
          </a:p>
          <a:p>
            <a:pPr marL="285750" indent="-285750">
              <a:buFont typeface="Wingdings" panose="05000000000000000000" pitchFamily="2" charset="2"/>
              <a:buChar char="Ø"/>
            </a:pPr>
            <a:r>
              <a:rPr lang="en-ZA" dirty="0">
                <a:solidFill>
                  <a:schemeClr val="bg1"/>
                </a:solidFill>
                <a:latin typeface="Myriad Pro" panose="020B0503030403020204"/>
              </a:rPr>
              <a:t>Reading and writing</a:t>
            </a:r>
          </a:p>
          <a:p>
            <a:pPr marL="285750" indent="-285750">
              <a:buFont typeface="Wingdings" panose="05000000000000000000" pitchFamily="2" charset="2"/>
              <a:buChar char="Ø"/>
            </a:pPr>
            <a:r>
              <a:rPr lang="en-ZA" dirty="0">
                <a:solidFill>
                  <a:schemeClr val="bg1"/>
                </a:solidFill>
                <a:latin typeface="Myriad Pro" panose="020B0503030403020204"/>
              </a:rPr>
              <a:t>Podcast and chilling 😜</a:t>
            </a:r>
          </a:p>
          <a:p>
            <a:pPr marL="285750" indent="-285750">
              <a:buFont typeface="Wingdings" panose="05000000000000000000" pitchFamily="2" charset="2"/>
              <a:buChar char="Ø"/>
            </a:pPr>
            <a:r>
              <a:rPr lang="en-ZA" dirty="0">
                <a:solidFill>
                  <a:schemeClr val="bg1"/>
                </a:solidFill>
                <a:latin typeface="Myriad Pro" panose="020B0503030403020204"/>
              </a:rPr>
              <a:t>Nail enthusiast – collect nail polish</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ZA" dirty="0">
                <a:solidFill>
                  <a:schemeClr val="bg1"/>
                </a:solidFill>
                <a:latin typeface="Myriad Pro" panose="020B0503030403020204"/>
              </a:rPr>
              <a:t>Philanthropy</a:t>
            </a:r>
          </a:p>
          <a:p>
            <a:pPr marL="285750" indent="-285750">
              <a:buFont typeface="Wingdings" panose="05000000000000000000" pitchFamily="2" charset="2"/>
              <a:buChar char="Ø"/>
            </a:pPr>
            <a:r>
              <a:rPr lang="en-ZA" dirty="0">
                <a:solidFill>
                  <a:schemeClr val="bg1"/>
                </a:solidFill>
                <a:latin typeface="Myriad Pro" panose="020B0503030403020204"/>
              </a:rPr>
              <a:t>Ways to use technology in education</a:t>
            </a: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3</a:t>
            </a:fld>
            <a:endParaRPr lang="en-GB"/>
          </a:p>
        </p:txBody>
      </p:sp>
    </p:spTree>
    <p:extLst>
      <p:ext uri="{BB962C8B-B14F-4D97-AF65-F5344CB8AC3E}">
        <p14:creationId xmlns:p14="http://schemas.microsoft.com/office/powerpoint/2010/main" val="178938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Docker volumes are </a:t>
            </a:r>
            <a:r>
              <a:rPr lang="en-ZA" b="1" dirty="0"/>
              <a:t>file systems mounted on Docker containers to preserve data generated by the running container</a:t>
            </a:r>
            <a:r>
              <a:rPr lang="en-ZA"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effectLst/>
              </a:rPr>
              <a:t>The location we mount does not have to be on our host</a:t>
            </a:r>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effectLst/>
              </a:rPr>
              <a:t>It can be a location hosted somewhere else</a:t>
            </a: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36</a:t>
            </a:fld>
            <a:endParaRPr lang="en-GB"/>
          </a:p>
        </p:txBody>
      </p:sp>
    </p:spTree>
    <p:extLst>
      <p:ext uri="{BB962C8B-B14F-4D97-AF65-F5344CB8AC3E}">
        <p14:creationId xmlns:p14="http://schemas.microsoft.com/office/powerpoint/2010/main" val="2320119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Compose is a tool for defining and running complex apps with Docker.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applications’ structure, setup and requirements will be defined in a single file, then a single command will be used to spin up the application and does everything required to get the application running</a:t>
            </a:r>
            <a:endParaRPr lang="en-ZA" dirty="0"/>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37</a:t>
            </a:fld>
            <a:endParaRPr lang="en-GB"/>
          </a:p>
        </p:txBody>
      </p:sp>
    </p:spTree>
    <p:extLst>
      <p:ext uri="{BB962C8B-B14F-4D97-AF65-F5344CB8AC3E}">
        <p14:creationId xmlns:p14="http://schemas.microsoft.com/office/powerpoint/2010/main" val="488600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Docker?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Storytime: Why </a:t>
            </a:r>
            <a:r>
              <a:rPr lang="en-US" dirty="0" err="1"/>
              <a:t>devs</a:t>
            </a:r>
            <a:r>
              <a:rPr lang="en-US" dirty="0"/>
              <a:t> need to containerize software</a:t>
            </a:r>
          </a:p>
          <a:p>
            <a:pPr marL="171450" indent="-171450">
              <a:buFontTx/>
              <a:buChar char="-"/>
            </a:pPr>
            <a:r>
              <a:rPr lang="en-US" dirty="0"/>
              <a:t>Introduction to Docker </a:t>
            </a:r>
          </a:p>
          <a:p>
            <a:pPr marL="171450" indent="-171450">
              <a:buFontTx/>
              <a:buChar char="-"/>
            </a:pPr>
            <a:r>
              <a:rPr lang="en-US" dirty="0"/>
              <a:t>Docker vs VMs</a:t>
            </a:r>
          </a:p>
          <a:p>
            <a:pPr marL="0" indent="0">
              <a:buFontTx/>
              <a:buNone/>
            </a:pPr>
            <a:endParaRPr lang="en-US" dirty="0"/>
          </a:p>
          <a:p>
            <a:pPr marL="0" indent="0">
              <a:buFontTx/>
              <a:buNone/>
            </a:pPr>
            <a:r>
              <a:rPr lang="en-US" dirty="0"/>
              <a:t>Why use docker/benefits of using Docker</a:t>
            </a: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4</a:t>
            </a:fld>
            <a:endParaRPr lang="en-GB"/>
          </a:p>
        </p:txBody>
      </p:sp>
    </p:spTree>
    <p:extLst>
      <p:ext uri="{BB962C8B-B14F-4D97-AF65-F5344CB8AC3E}">
        <p14:creationId xmlns:p14="http://schemas.microsoft.com/office/powerpoint/2010/main" val="395941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we’d start with a story that we are all familiar with, or I hope will experience at some point in our careers</a:t>
            </a:r>
          </a:p>
          <a:p>
            <a:endParaRPr lang="en-US" dirty="0"/>
          </a:p>
          <a:p>
            <a:pPr marL="285750" indent="-285750">
              <a:buFont typeface="Wingdings" panose="05000000000000000000" pitchFamily="2" charset="2"/>
              <a:buChar char="Ø"/>
            </a:pPr>
            <a:r>
              <a:rPr lang="en-ZA" dirty="0"/>
              <a:t>Our ways of working may have changed</a:t>
            </a:r>
          </a:p>
          <a:p>
            <a:pPr marL="285750" indent="-285750">
              <a:buFont typeface="Wingdings" panose="05000000000000000000" pitchFamily="2" charset="2"/>
              <a:buChar char="Ø"/>
            </a:pPr>
            <a:r>
              <a:rPr lang="en-ZA" dirty="0"/>
              <a:t>But the processes remain the same</a:t>
            </a:r>
          </a:p>
          <a:p>
            <a:pPr marL="285750" indent="-285750">
              <a:buFont typeface="Wingdings" panose="05000000000000000000" pitchFamily="2" charset="2"/>
              <a:buChar char="Ø"/>
            </a:pPr>
            <a:r>
              <a:rPr lang="en-ZA" dirty="0"/>
              <a:t>You are the tech lead on a team </a:t>
            </a:r>
          </a:p>
          <a:p>
            <a:pPr marL="285750" indent="-285750">
              <a:buFont typeface="Wingdings" panose="05000000000000000000" pitchFamily="2" charset="2"/>
              <a:buChar char="Ø"/>
            </a:pPr>
            <a:r>
              <a:rPr lang="en-ZA" dirty="0"/>
              <a:t>New project</a:t>
            </a:r>
          </a:p>
          <a:p>
            <a:pPr marL="861750" lvl="1" indent="-285750">
              <a:buFont typeface="Wingdings" panose="05000000000000000000" pitchFamily="2" charset="2"/>
              <a:buChar char="Ø"/>
            </a:pPr>
            <a:r>
              <a:rPr lang="en-ZA" dirty="0"/>
              <a:t>Architecture down for the project</a:t>
            </a:r>
          </a:p>
          <a:p>
            <a:pPr marL="861750" lvl="1" indent="-285750">
              <a:buFont typeface="Wingdings" panose="05000000000000000000" pitchFamily="2" charset="2"/>
              <a:buChar char="Ø"/>
            </a:pPr>
            <a:r>
              <a:rPr lang="en-ZA" dirty="0"/>
              <a:t>Your have your champions</a:t>
            </a:r>
          </a:p>
          <a:p>
            <a:pPr marL="285750" indent="-285750">
              <a:buFont typeface="Wingdings" panose="05000000000000000000" pitchFamily="2" charset="2"/>
              <a:buChar char="Ø"/>
            </a:pPr>
            <a:r>
              <a:rPr lang="en-ZA" dirty="0"/>
              <a:t>POC is up and running</a:t>
            </a:r>
          </a:p>
          <a:p>
            <a:pPr marL="861750" lvl="1" indent="-285750">
              <a:buFont typeface="Wingdings" panose="05000000000000000000" pitchFamily="2" charset="2"/>
              <a:buChar char="Ø"/>
            </a:pPr>
            <a:r>
              <a:rPr lang="en-ZA" dirty="0"/>
              <a:t>On your machine</a:t>
            </a:r>
          </a:p>
          <a:p>
            <a:endParaRPr lang="en-US" dirty="0"/>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5</a:t>
            </a:fld>
            <a:endParaRPr lang="en-GB"/>
          </a:p>
        </p:txBody>
      </p:sp>
    </p:spTree>
    <p:extLst>
      <p:ext uri="{BB962C8B-B14F-4D97-AF65-F5344CB8AC3E}">
        <p14:creationId xmlns:p14="http://schemas.microsoft.com/office/powerpoint/2010/main" val="217888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7</a:t>
            </a:fld>
            <a:endParaRPr lang="en-GB"/>
          </a:p>
        </p:txBody>
      </p:sp>
    </p:spTree>
    <p:extLst>
      <p:ext uri="{BB962C8B-B14F-4D97-AF65-F5344CB8AC3E}">
        <p14:creationId xmlns:p14="http://schemas.microsoft.com/office/powerpoint/2010/main" val="2021197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Docker is an type of platform-as-a-service product that uses operating system level virtualization to deliver software in packages called containers</a:t>
            </a:r>
          </a:p>
          <a:p>
            <a:pPr marL="171450" indent="-171450">
              <a:buFontTx/>
              <a:buChar char="-"/>
            </a:pPr>
            <a:r>
              <a:rPr lang="en-US" sz="1100" dirty="0"/>
              <a:t>So in simple terms, Docker is a technology that can be used to build, package and run applications in containerized or isolated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A suite of tools to manage containers and not just a tool</a:t>
            </a:r>
          </a:p>
          <a:p>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8</a:t>
            </a:fld>
            <a:endParaRPr lang="en-GB"/>
          </a:p>
        </p:txBody>
      </p:sp>
    </p:spTree>
    <p:extLst>
      <p:ext uri="{BB962C8B-B14F-4D97-AF65-F5344CB8AC3E}">
        <p14:creationId xmlns:p14="http://schemas.microsoft.com/office/powerpoint/2010/main" val="31642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Let’s start with understanding where containers came from, what they are designed to do and why they came about</a:t>
            </a:r>
          </a:p>
          <a:p>
            <a:endParaRPr lang="en-ZA" dirty="0"/>
          </a:p>
          <a:p>
            <a:r>
              <a:rPr lang="en-ZA" dirty="0"/>
              <a:t> </a:t>
            </a:r>
            <a:r>
              <a:rPr lang="en-ZA" b="1" dirty="0"/>
              <a:t>1979</a:t>
            </a:r>
            <a:r>
              <a:rPr lang="en-ZA" dirty="0"/>
              <a:t>: chroot: change root directory for a given process, helpful for builds and allowed you to isolate your process from the rest of the system</a:t>
            </a:r>
          </a:p>
          <a:p>
            <a:r>
              <a:rPr lang="en-ZA" dirty="0"/>
              <a:t> </a:t>
            </a:r>
            <a:r>
              <a:rPr lang="en-ZA" b="1" dirty="0"/>
              <a:t>Jails</a:t>
            </a:r>
            <a:r>
              <a:rPr lang="en-ZA" dirty="0"/>
              <a:t>: these allowed you to sign </a:t>
            </a:r>
            <a:r>
              <a:rPr lang="en-ZA" dirty="0" err="1"/>
              <a:t>ip</a:t>
            </a:r>
            <a:r>
              <a:rPr lang="en-ZA" dirty="0"/>
              <a:t> addresses to the jails</a:t>
            </a:r>
          </a:p>
          <a:p>
            <a:endParaRPr lang="en-ZA" dirty="0"/>
          </a:p>
          <a:p>
            <a:r>
              <a:rPr lang="en-ZA" b="1" dirty="0"/>
              <a:t> Solaris snapshot: </a:t>
            </a:r>
            <a:r>
              <a:rPr lang="en-ZA" dirty="0"/>
              <a:t>read-only copy of a file system/volume</a:t>
            </a:r>
          </a:p>
          <a:p>
            <a:endParaRPr lang="en-ZA" dirty="0"/>
          </a:p>
          <a:p>
            <a:r>
              <a:rPr lang="en-ZA" dirty="0"/>
              <a:t> </a:t>
            </a:r>
            <a:r>
              <a:rPr lang="en-ZA" b="1" dirty="0"/>
              <a:t>Google</a:t>
            </a:r>
            <a:r>
              <a:rPr lang="en-ZA" dirty="0"/>
              <a:t>: process containers: features that would limit resources these processes could allocate, these were merged into the </a:t>
            </a:r>
            <a:r>
              <a:rPr lang="en-ZA" dirty="0" err="1"/>
              <a:t>linux</a:t>
            </a:r>
            <a:r>
              <a:rPr lang="en-ZA" dirty="0"/>
              <a:t> kernel as </a:t>
            </a:r>
            <a:r>
              <a:rPr lang="en-ZA" dirty="0" err="1"/>
              <a:t>cgroups</a:t>
            </a:r>
            <a:endParaRPr lang="en-ZA" dirty="0"/>
          </a:p>
          <a:p>
            <a:endParaRPr lang="en-ZA" dirty="0"/>
          </a:p>
          <a:p>
            <a:r>
              <a:rPr lang="en-ZA" dirty="0"/>
              <a:t> </a:t>
            </a:r>
            <a:r>
              <a:rPr lang="en-ZA" b="1" dirty="0"/>
              <a:t>2008</a:t>
            </a:r>
            <a:r>
              <a:rPr lang="en-ZA" dirty="0"/>
              <a:t>: Linux Containers: name of the initial containers: uses </a:t>
            </a:r>
            <a:r>
              <a:rPr lang="en-ZA" dirty="0" err="1"/>
              <a:t>cgroups</a:t>
            </a:r>
            <a:r>
              <a:rPr lang="en-ZA" dirty="0"/>
              <a:t> and Linux namespaces to isolate the work group</a:t>
            </a:r>
          </a:p>
          <a:p>
            <a:r>
              <a:rPr lang="en-ZA" dirty="0"/>
              <a:t>These did not need any patching off the </a:t>
            </a:r>
            <a:r>
              <a:rPr lang="en-ZA" dirty="0" err="1"/>
              <a:t>linux</a:t>
            </a:r>
            <a:r>
              <a:rPr lang="en-ZA" dirty="0"/>
              <a:t> kernel</a:t>
            </a:r>
          </a:p>
          <a:p>
            <a:r>
              <a:rPr lang="en-ZA" dirty="0"/>
              <a:t> </a:t>
            </a:r>
            <a:r>
              <a:rPr lang="en-ZA" b="1" dirty="0"/>
              <a:t>2013</a:t>
            </a:r>
            <a:r>
              <a:rPr lang="en-ZA" dirty="0"/>
              <a:t> – LMTCFY – Let me Containerise that for you – released just before Docker in 2013</a:t>
            </a:r>
          </a:p>
          <a:p>
            <a:pPr marL="171450" indent="-171450">
              <a:buFontTx/>
              <a:buChar char="-"/>
            </a:pPr>
            <a:r>
              <a:rPr lang="en-ZA" dirty="0"/>
              <a:t>Docker was more popular due to it’s ease of use</a:t>
            </a:r>
          </a:p>
          <a:p>
            <a:pPr marL="171450" indent="-171450">
              <a:buFontTx/>
              <a:buChar char="-"/>
            </a:pPr>
            <a:r>
              <a:rPr lang="en-ZA" dirty="0"/>
              <a:t>A suite of tools to manage containers and not just a tool</a:t>
            </a:r>
          </a:p>
        </p:txBody>
      </p:sp>
      <p:sp>
        <p:nvSpPr>
          <p:cNvPr id="4" name="Slide Number Placeholder 3"/>
          <p:cNvSpPr>
            <a:spLocks noGrp="1"/>
          </p:cNvSpPr>
          <p:nvPr>
            <p:ph type="sldNum" sz="quarter" idx="5"/>
          </p:nvPr>
        </p:nvSpPr>
        <p:spPr/>
        <p:txBody>
          <a:bodyPr/>
          <a:lstStyle/>
          <a:p>
            <a:fld id="{6867420A-DBE6-9C47-AB0E-17DBECC10BE3}" type="slidenum">
              <a:rPr lang="en-GB" smtClean="0"/>
              <a:t>9</a:t>
            </a:fld>
            <a:endParaRPr lang="en-GB"/>
          </a:p>
        </p:txBody>
      </p:sp>
    </p:spTree>
    <p:extLst>
      <p:ext uri="{BB962C8B-B14F-4D97-AF65-F5344CB8AC3E}">
        <p14:creationId xmlns:p14="http://schemas.microsoft.com/office/powerpoint/2010/main" val="3613955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2"/>
                </a:solidFill>
                <a:effectLst/>
                <a:latin typeface="proxima-nova"/>
              </a:rPr>
              <a:t>Docker created their own container orchestration platform "Docker Swarm." </a:t>
            </a:r>
          </a:p>
          <a:p>
            <a:r>
              <a:rPr lang="en-US" b="0" i="0" dirty="0">
                <a:solidFill>
                  <a:srgbClr val="333332"/>
                </a:solidFill>
                <a:effectLst/>
                <a:latin typeface="proxima-nova"/>
              </a:rPr>
              <a:t>the point of this tool was to make it so that you could launch containers on a fleet of services and easily manage them. This was their financial flagship that they expected to bring in cash and make good with their nearly $272+ million worth of investment.</a:t>
            </a:r>
          </a:p>
          <a:p>
            <a:r>
              <a:rPr lang="en-US" b="0" i="0" dirty="0">
                <a:solidFill>
                  <a:srgbClr val="333332"/>
                </a:solidFill>
                <a:effectLst/>
                <a:latin typeface="proxima-nova"/>
              </a:rPr>
              <a:t>But their competitors won out: Kubernetes and AWS ECS are some of these competing service</a:t>
            </a:r>
          </a:p>
          <a:p>
            <a:r>
              <a:rPr lang="en-US" b="0" i="0" dirty="0">
                <a:solidFill>
                  <a:srgbClr val="333332"/>
                </a:solidFill>
                <a:effectLst/>
                <a:latin typeface="proxima-nova"/>
              </a:rPr>
              <a:t>And Docker had financial problems</a:t>
            </a:r>
          </a:p>
          <a:p>
            <a:endParaRPr lang="en-ZA" dirty="0"/>
          </a:p>
          <a:p>
            <a:r>
              <a:rPr lang="en-ZA" dirty="0"/>
              <a:t>Docker Community edition includes the Docker engine and the docker commands</a:t>
            </a:r>
          </a:p>
          <a:p>
            <a:r>
              <a:rPr lang="en-ZA" dirty="0"/>
              <a:t>This is not changing the runtime engine, just the desktop </a:t>
            </a:r>
          </a:p>
          <a:p>
            <a:r>
              <a:rPr lang="en-ZA" dirty="0"/>
              <a:t>Docker d and container d are unaffected by this announcement </a:t>
            </a:r>
          </a:p>
          <a:p>
            <a:r>
              <a:rPr lang="en-ZA" dirty="0"/>
              <a:t>They are still free and open source</a:t>
            </a:r>
          </a:p>
          <a:p>
            <a:r>
              <a:rPr lang="en-ZA" dirty="0"/>
              <a:t>If your environment is running on ECS</a:t>
            </a:r>
          </a:p>
          <a:p>
            <a:endParaRPr lang="en-ZA" dirty="0"/>
          </a:p>
          <a:p>
            <a:r>
              <a:rPr lang="en-US" b="0" i="0" dirty="0">
                <a:solidFill>
                  <a:srgbClr val="202124"/>
                </a:solidFill>
                <a:effectLst/>
                <a:latin typeface="arial" panose="020B0604020202020204" pitchFamily="34" charset="0"/>
              </a:rPr>
              <a:t>Docker Desktop is free to use, as part of the Docker Personal subscription, for individuals, non-commercial open source developers, students and educators, and small businesses of less than 250 employees AND less than $10 million in revenue.</a:t>
            </a:r>
            <a:endParaRPr lang="en-ZA" dirty="0"/>
          </a:p>
        </p:txBody>
      </p:sp>
      <p:sp>
        <p:nvSpPr>
          <p:cNvPr id="4" name="Slide Number Placeholder 3"/>
          <p:cNvSpPr>
            <a:spLocks noGrp="1"/>
          </p:cNvSpPr>
          <p:nvPr>
            <p:ph type="sldNum" sz="quarter" idx="5"/>
          </p:nvPr>
        </p:nvSpPr>
        <p:spPr/>
        <p:txBody>
          <a:bodyPr/>
          <a:lstStyle/>
          <a:p>
            <a:fld id="{6867420A-DBE6-9C47-AB0E-17DBECC10BE3}" type="slidenum">
              <a:rPr lang="en-GB" smtClean="0"/>
              <a:t>10</a:t>
            </a:fld>
            <a:endParaRPr lang="en-GB"/>
          </a:p>
        </p:txBody>
      </p:sp>
    </p:spTree>
    <p:extLst>
      <p:ext uri="{BB962C8B-B14F-4D97-AF65-F5344CB8AC3E}">
        <p14:creationId xmlns:p14="http://schemas.microsoft.com/office/powerpoint/2010/main" val="13098430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 Blue">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66D230-87E6-2148-9942-6E553B92D92C}"/>
              </a:ext>
            </a:extLst>
          </p:cNvPr>
          <p:cNvSpPr>
            <a:spLocks noGrp="1"/>
          </p:cNvSpPr>
          <p:nvPr>
            <p:ph type="dt" sz="half" idx="10"/>
          </p:nvPr>
        </p:nvSpPr>
        <p:spPr/>
        <p:txBody>
          <a:bodyPr/>
          <a:lstStyle/>
          <a:p>
            <a:fld id="{D9BD28C9-DAB6-1349-ACE4-313CD6B12CE4}" type="datetimeFigureOut">
              <a:rPr lang="en-GB" smtClean="0"/>
              <a:t>24/11/2022</a:t>
            </a:fld>
            <a:endParaRPr lang="en-GB"/>
          </a:p>
        </p:txBody>
      </p:sp>
      <p:sp>
        <p:nvSpPr>
          <p:cNvPr id="3" name="Footer Placeholder 2">
            <a:extLst>
              <a:ext uri="{FF2B5EF4-FFF2-40B4-BE49-F238E27FC236}">
                <a16:creationId xmlns:a16="http://schemas.microsoft.com/office/drawing/2014/main" id="{F82C0277-0E2B-9641-BB4B-3C2A92C8B06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6F3DFDD-94AB-B842-A958-CC27CAB8740B}"/>
              </a:ext>
            </a:extLst>
          </p:cNvPr>
          <p:cNvSpPr>
            <a:spLocks noGrp="1"/>
          </p:cNvSpPr>
          <p:nvPr>
            <p:ph type="sldNum" sz="quarter" idx="12"/>
          </p:nvPr>
        </p:nvSpPr>
        <p:spPr/>
        <p:txBody>
          <a:bodyPr/>
          <a:lstStyle/>
          <a:p>
            <a:fld id="{69466270-F640-BA4D-96BC-1A9DBD1AF2A4}" type="slidenum">
              <a:rPr lang="en-GB" smtClean="0"/>
              <a:t>‹#›</a:t>
            </a:fld>
            <a:endParaRPr lang="en-GB"/>
          </a:p>
        </p:txBody>
      </p:sp>
      <p:grpSp>
        <p:nvGrpSpPr>
          <p:cNvPr id="5" name="Group 4">
            <a:extLst>
              <a:ext uri="{FF2B5EF4-FFF2-40B4-BE49-F238E27FC236}">
                <a16:creationId xmlns:a16="http://schemas.microsoft.com/office/drawing/2014/main" id="{5FEC5A84-2A28-184C-AB0F-ED92818490AA}"/>
              </a:ext>
            </a:extLst>
          </p:cNvPr>
          <p:cNvGrpSpPr/>
          <p:nvPr userDrawn="1"/>
        </p:nvGrpSpPr>
        <p:grpSpPr>
          <a:xfrm>
            <a:off x="5742345" y="1697050"/>
            <a:ext cx="707245" cy="769424"/>
            <a:chOff x="3221597" y="2304335"/>
            <a:chExt cx="1588770" cy="1728450"/>
          </a:xfrm>
        </p:grpSpPr>
        <p:pic>
          <p:nvPicPr>
            <p:cNvPr id="6" name="Picture 5">
              <a:extLst>
                <a:ext uri="{FF2B5EF4-FFF2-40B4-BE49-F238E27FC236}">
                  <a16:creationId xmlns:a16="http://schemas.microsoft.com/office/drawing/2014/main" id="{DBE2E008-E4CB-BA44-A4F3-909FBD0D8D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10191" y="2304335"/>
              <a:ext cx="1211580" cy="1304778"/>
            </a:xfrm>
            <a:prstGeom prst="rect">
              <a:avLst/>
            </a:prstGeom>
          </p:spPr>
        </p:pic>
        <p:pic>
          <p:nvPicPr>
            <p:cNvPr id="7" name="Picture 6">
              <a:extLst>
                <a:ext uri="{FF2B5EF4-FFF2-40B4-BE49-F238E27FC236}">
                  <a16:creationId xmlns:a16="http://schemas.microsoft.com/office/drawing/2014/main" id="{D0C94832-4196-0F4F-A9D5-8CB996356D5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21597" y="3609113"/>
              <a:ext cx="1588770" cy="423672"/>
            </a:xfrm>
            <a:prstGeom prst="rect">
              <a:avLst/>
            </a:prstGeom>
          </p:spPr>
        </p:pic>
      </p:grpSp>
      <p:grpSp>
        <p:nvGrpSpPr>
          <p:cNvPr id="8" name="Group 7">
            <a:extLst>
              <a:ext uri="{FF2B5EF4-FFF2-40B4-BE49-F238E27FC236}">
                <a16:creationId xmlns:a16="http://schemas.microsoft.com/office/drawing/2014/main" id="{F9C2D13F-D34B-564D-A3FC-AC60BB629497}"/>
              </a:ext>
            </a:extLst>
          </p:cNvPr>
          <p:cNvGrpSpPr/>
          <p:nvPr userDrawn="1"/>
        </p:nvGrpSpPr>
        <p:grpSpPr>
          <a:xfrm>
            <a:off x="3400340" y="733340"/>
            <a:ext cx="5391321" cy="5391321"/>
            <a:chOff x="1929341" y="-1222636"/>
            <a:chExt cx="11520000" cy="11520000"/>
          </a:xfrm>
        </p:grpSpPr>
        <p:sp>
          <p:nvSpPr>
            <p:cNvPr id="9" name="Oval 8">
              <a:extLst>
                <a:ext uri="{FF2B5EF4-FFF2-40B4-BE49-F238E27FC236}">
                  <a16:creationId xmlns:a16="http://schemas.microsoft.com/office/drawing/2014/main" id="{3BE9B168-36EB-AE4C-87FC-23FBB9F02B89}"/>
                </a:ext>
              </a:extLst>
            </p:cNvPr>
            <p:cNvSpPr>
              <a:spLocks noChangeAspect="1"/>
            </p:cNvSpPr>
            <p:nvPr userDrawn="1"/>
          </p:nvSpPr>
          <p:spPr>
            <a:xfrm>
              <a:off x="3369273" y="217364"/>
              <a:ext cx="8640000" cy="864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10" name="Oval 9">
              <a:extLst>
                <a:ext uri="{FF2B5EF4-FFF2-40B4-BE49-F238E27FC236}">
                  <a16:creationId xmlns:a16="http://schemas.microsoft.com/office/drawing/2014/main" id="{BAA4646B-3663-3B4B-83EB-53126F3DB81F}"/>
                </a:ext>
              </a:extLst>
            </p:cNvPr>
            <p:cNvSpPr>
              <a:spLocks noChangeAspect="1"/>
            </p:cNvSpPr>
            <p:nvPr userDrawn="1"/>
          </p:nvSpPr>
          <p:spPr>
            <a:xfrm>
              <a:off x="3189273" y="37364"/>
              <a:ext cx="9000000" cy="900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11" name="Oval 10">
              <a:extLst>
                <a:ext uri="{FF2B5EF4-FFF2-40B4-BE49-F238E27FC236}">
                  <a16:creationId xmlns:a16="http://schemas.microsoft.com/office/drawing/2014/main" id="{7C33AC6E-3C22-724B-A6A2-72A8272B8833}"/>
                </a:ext>
              </a:extLst>
            </p:cNvPr>
            <p:cNvSpPr>
              <a:spLocks noChangeAspect="1"/>
            </p:cNvSpPr>
            <p:nvPr userDrawn="1"/>
          </p:nvSpPr>
          <p:spPr>
            <a:xfrm>
              <a:off x="3009273" y="-142636"/>
              <a:ext cx="9360000" cy="936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12" name="Oval 11">
              <a:extLst>
                <a:ext uri="{FF2B5EF4-FFF2-40B4-BE49-F238E27FC236}">
                  <a16:creationId xmlns:a16="http://schemas.microsoft.com/office/drawing/2014/main" id="{4F27941A-0BC7-E243-A22A-B058D481B9FD}"/>
                </a:ext>
              </a:extLst>
            </p:cNvPr>
            <p:cNvSpPr>
              <a:spLocks noChangeAspect="1"/>
            </p:cNvSpPr>
            <p:nvPr userDrawn="1"/>
          </p:nvSpPr>
          <p:spPr>
            <a:xfrm>
              <a:off x="2829273" y="-322636"/>
              <a:ext cx="9720000" cy="972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2A18DA1A-FF25-C241-81DA-64CE95309B47}"/>
                </a:ext>
              </a:extLst>
            </p:cNvPr>
            <p:cNvSpPr>
              <a:spLocks noChangeAspect="1"/>
            </p:cNvSpPr>
            <p:nvPr userDrawn="1"/>
          </p:nvSpPr>
          <p:spPr>
            <a:xfrm>
              <a:off x="2649273" y="-502636"/>
              <a:ext cx="10080000" cy="1008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CCCC1EE9-FED6-164D-8E96-65A6DCC68BD5}"/>
                </a:ext>
              </a:extLst>
            </p:cNvPr>
            <p:cNvSpPr>
              <a:spLocks noChangeAspect="1"/>
            </p:cNvSpPr>
            <p:nvPr userDrawn="1"/>
          </p:nvSpPr>
          <p:spPr>
            <a:xfrm>
              <a:off x="2469273" y="-682636"/>
              <a:ext cx="10440000" cy="1044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45800BEF-2A3A-3149-A700-63D866D3B6A8}"/>
                </a:ext>
              </a:extLst>
            </p:cNvPr>
            <p:cNvSpPr>
              <a:spLocks noChangeAspect="1"/>
            </p:cNvSpPr>
            <p:nvPr userDrawn="1"/>
          </p:nvSpPr>
          <p:spPr>
            <a:xfrm>
              <a:off x="2289273" y="-862636"/>
              <a:ext cx="10800000" cy="1080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60EBBB11-A679-8049-98DA-C2FC0D4D6B87}"/>
                </a:ext>
              </a:extLst>
            </p:cNvPr>
            <p:cNvSpPr>
              <a:spLocks noChangeAspect="1"/>
            </p:cNvSpPr>
            <p:nvPr userDrawn="1"/>
          </p:nvSpPr>
          <p:spPr>
            <a:xfrm>
              <a:off x="2109273" y="-1042636"/>
              <a:ext cx="11160000" cy="1116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04A03AE-46EB-834C-8F49-796387DE1FA7}"/>
                </a:ext>
              </a:extLst>
            </p:cNvPr>
            <p:cNvSpPr>
              <a:spLocks noChangeAspect="1"/>
            </p:cNvSpPr>
            <p:nvPr userDrawn="1"/>
          </p:nvSpPr>
          <p:spPr>
            <a:xfrm>
              <a:off x="1929341" y="-1222636"/>
              <a:ext cx="11520000" cy="11520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itle 1">
            <a:extLst>
              <a:ext uri="{FF2B5EF4-FFF2-40B4-BE49-F238E27FC236}">
                <a16:creationId xmlns:a16="http://schemas.microsoft.com/office/drawing/2014/main" id="{7C1BC54F-C835-BD4C-91BE-822C7239258D}"/>
              </a:ext>
            </a:extLst>
          </p:cNvPr>
          <p:cNvSpPr>
            <a:spLocks noGrp="1"/>
          </p:cNvSpPr>
          <p:nvPr>
            <p:ph type="title" hasCustomPrompt="1"/>
          </p:nvPr>
        </p:nvSpPr>
        <p:spPr>
          <a:xfrm>
            <a:off x="3718375" y="2980884"/>
            <a:ext cx="4755250" cy="896232"/>
          </a:xfrm>
          <a:prstGeom prst="rect">
            <a:avLst/>
          </a:prstGeom>
          <a:noFill/>
        </p:spPr>
        <p:txBody>
          <a:bodyPr lIns="0" tIns="72000" bIns="72000" anchor="ctr">
            <a:noAutofit/>
          </a:bodyPr>
          <a:lstStyle>
            <a:lvl1pPr algn="ctr">
              <a:lnSpc>
                <a:spcPct val="100000"/>
              </a:lnSpc>
              <a:defRPr sz="3200" b="1" i="0" cap="none" baseline="0">
                <a:solidFill>
                  <a:schemeClr val="bg1"/>
                </a:solidFill>
                <a:latin typeface="Arial" panose="020B0604020202020204" pitchFamily="34" charset="0"/>
                <a:cs typeface="Arial" panose="020B0604020202020204" pitchFamily="34" charset="0"/>
              </a:defRPr>
            </a:lvl1pPr>
          </a:lstStyle>
          <a:p>
            <a:r>
              <a:rPr lang="en-US"/>
              <a:t>PUT YOUR TITLE</a:t>
            </a:r>
            <a:br>
              <a:rPr lang="en-US"/>
            </a:br>
            <a:r>
              <a:rPr lang="en-US"/>
              <a:t>HERE</a:t>
            </a:r>
          </a:p>
        </p:txBody>
      </p:sp>
    </p:spTree>
    <p:extLst>
      <p:ext uri="{BB962C8B-B14F-4D97-AF65-F5344CB8AC3E}">
        <p14:creationId xmlns:p14="http://schemas.microsoft.com/office/powerpoint/2010/main" val="20626198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Master Teal">
    <p:bg>
      <p:bgPr>
        <a:solidFill>
          <a:srgbClr val="006C75"/>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32B2F2-DFF1-7B47-BAF3-965DC5FDD46F}"/>
              </a:ext>
            </a:extLst>
          </p:cNvPr>
          <p:cNvSpPr/>
          <p:nvPr userDrawn="1"/>
        </p:nvSpPr>
        <p:spPr>
          <a:xfrm>
            <a:off x="1" y="0"/>
            <a:ext cx="60984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C0AB7456-D4DA-7643-AB63-D9235B5DAA2F}"/>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tx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2E75D4C5-FF08-664D-B49B-F0EACCF84BF0}"/>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9C8D8F-6845-4C45-9CEF-80D38775EB2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tx1"/>
                </a:solidFill>
                <a:latin typeface="Myriad Pro Light" panose="020B0403030403020204" pitchFamily="34" charset="0"/>
              </a:rPr>
              <a:t>everything is possible</a:t>
            </a:r>
          </a:p>
        </p:txBody>
      </p:sp>
      <p:pic>
        <p:nvPicPr>
          <p:cNvPr id="11" name="Picture 10">
            <a:extLst>
              <a:ext uri="{FF2B5EF4-FFF2-40B4-BE49-F238E27FC236}">
                <a16:creationId xmlns:a16="http://schemas.microsoft.com/office/drawing/2014/main" id="{C251ACCA-20B4-9342-B203-88CF431B4C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10" name="Content Placeholder 2">
            <a:extLst>
              <a:ext uri="{FF2B5EF4-FFF2-40B4-BE49-F238E27FC236}">
                <a16:creationId xmlns:a16="http://schemas.microsoft.com/office/drawing/2014/main" id="{99EE4168-DA57-C943-942C-248E2B68F52D}"/>
              </a:ext>
            </a:extLst>
          </p:cNvPr>
          <p:cNvSpPr>
            <a:spLocks noGrp="1"/>
          </p:cNvSpPr>
          <p:nvPr>
            <p:ph sz="quarter" idx="13" hasCustomPrompt="1"/>
          </p:nvPr>
        </p:nvSpPr>
        <p:spPr>
          <a:xfrm>
            <a:off x="358983" y="1673816"/>
            <a:ext cx="5368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chemeClr val="accent4"/>
                </a:solidFill>
                <a:latin typeface="+mn-lt"/>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chemeClr val="accent4"/>
                </a:solidFill>
                <a:latin typeface="+mn-lt"/>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chemeClr val="accent4"/>
                </a:solidFill>
                <a:latin typeface="+mn-lt"/>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chemeClr val="accent4"/>
                </a:solidFill>
                <a:latin typeface="+mn-lt"/>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chemeClr val="accent4"/>
                </a:solidFill>
                <a:latin typeface="+mn-lt"/>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
        <p:nvSpPr>
          <p:cNvPr id="12" name="Title 1">
            <a:extLst>
              <a:ext uri="{FF2B5EF4-FFF2-40B4-BE49-F238E27FC236}">
                <a16:creationId xmlns:a16="http://schemas.microsoft.com/office/drawing/2014/main" id="{374A7730-3CE5-DB47-B877-EB337A07F118}"/>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accent4"/>
                </a:solidFill>
                <a:latin typeface="Arial" panose="020B0604020202020204" pitchFamily="34" charset="0"/>
                <a:cs typeface="Arial" panose="020B0604020202020204" pitchFamily="34" charset="0"/>
              </a:defRPr>
            </a:lvl1pPr>
          </a:lstStyle>
          <a:p>
            <a:r>
              <a:rPr lang="en-US"/>
              <a:t>Click to edit</a:t>
            </a:r>
          </a:p>
        </p:txBody>
      </p:sp>
      <p:cxnSp>
        <p:nvCxnSpPr>
          <p:cNvPr id="16" name="Straight Connector 15">
            <a:extLst>
              <a:ext uri="{FF2B5EF4-FFF2-40B4-BE49-F238E27FC236}">
                <a16:creationId xmlns:a16="http://schemas.microsoft.com/office/drawing/2014/main" id="{4D925FFF-03E4-024C-BE3E-CF77E5389C3A}"/>
              </a:ext>
            </a:extLst>
          </p:cNvPr>
          <p:cNvCxnSpPr>
            <a:cxnSpLocks/>
          </p:cNvCxnSpPr>
          <p:nvPr userDrawn="1"/>
        </p:nvCxnSpPr>
        <p:spPr>
          <a:xfrm>
            <a:off x="358983" y="743304"/>
            <a:ext cx="687507"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1662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lf &amp; Half - Green">
    <p:bg>
      <p:bgPr>
        <a:solidFill>
          <a:schemeClr val="accent3">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DA351D-FA82-204C-9E66-33654131170B}"/>
              </a:ext>
            </a:extLst>
          </p:cNvPr>
          <p:cNvSpPr/>
          <p:nvPr userDrawn="1"/>
        </p:nvSpPr>
        <p:spPr>
          <a:xfrm>
            <a:off x="1" y="0"/>
            <a:ext cx="60984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pic>
        <p:nvPicPr>
          <p:cNvPr id="21" name="Picture 20">
            <a:extLst>
              <a:ext uri="{FF2B5EF4-FFF2-40B4-BE49-F238E27FC236}">
                <a16:creationId xmlns:a16="http://schemas.microsoft.com/office/drawing/2014/main" id="{3C54E0C4-6758-7D44-BBE9-FC59B45F44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4"/>
          </a:xfrm>
          <a:prstGeom prst="rect">
            <a:avLst/>
          </a:prstGeom>
        </p:spPr>
      </p:pic>
      <p:sp>
        <p:nvSpPr>
          <p:cNvPr id="16" name="TextBox 15">
            <a:extLst>
              <a:ext uri="{FF2B5EF4-FFF2-40B4-BE49-F238E27FC236}">
                <a16:creationId xmlns:a16="http://schemas.microsoft.com/office/drawing/2014/main" id="{F065602A-54C4-8344-9829-6989847ED8EF}"/>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a:solidFill>
                  <a:schemeClr val="tx1"/>
                </a:solidFill>
                <a:latin typeface="Calibri" panose="020F0502020204030204" pitchFamily="34" charset="0"/>
                <a:cs typeface="Calibri" panose="020F0502020204030204" pitchFamily="34" charset="0"/>
              </a:rPr>
              <a:t>entelect</a:t>
            </a:r>
          </a:p>
        </p:txBody>
      </p:sp>
      <p:cxnSp>
        <p:nvCxnSpPr>
          <p:cNvPr id="17" name="Straight Connector 16">
            <a:extLst>
              <a:ext uri="{FF2B5EF4-FFF2-40B4-BE49-F238E27FC236}">
                <a16:creationId xmlns:a16="http://schemas.microsoft.com/office/drawing/2014/main" id="{D0347FC1-53CA-6246-8476-495480ED4494}"/>
              </a:ext>
            </a:extLst>
          </p:cNvPr>
          <p:cNvCxnSpPr>
            <a:cxnSpLocks/>
          </p:cNvCxnSpPr>
          <p:nvPr userDrawn="1"/>
        </p:nvCxnSpPr>
        <p:spPr>
          <a:xfrm>
            <a:off x="911137"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F194D5E-CAC0-4D49-A827-B94FA0C93CAE}"/>
              </a:ext>
            </a:extLst>
          </p:cNvPr>
          <p:cNvSpPr txBox="1"/>
          <p:nvPr userDrawn="1"/>
        </p:nvSpPr>
        <p:spPr>
          <a:xfrm>
            <a:off x="912821" y="235333"/>
            <a:ext cx="1285929" cy="246221"/>
          </a:xfrm>
          <a:prstGeom prst="rect">
            <a:avLst/>
          </a:prstGeom>
          <a:noFill/>
        </p:spPr>
        <p:txBody>
          <a:bodyPr wrap="none" rtlCol="0">
            <a:spAutoFit/>
          </a:bodyPr>
          <a:lstStyle/>
          <a:p>
            <a:pPr algn="l"/>
            <a:r>
              <a:rPr lang="en-US" sz="1000" i="1">
                <a:solidFill>
                  <a:schemeClr val="tx1"/>
                </a:solidFill>
                <a:latin typeface="Calibri Light" panose="020F0302020204030204" pitchFamily="34" charset="0"/>
                <a:cs typeface="Calibri Light" panose="020F0302020204030204" pitchFamily="34" charset="0"/>
              </a:rPr>
              <a:t>everything is possible</a:t>
            </a:r>
          </a:p>
        </p:txBody>
      </p:sp>
      <p:sp>
        <p:nvSpPr>
          <p:cNvPr id="10" name="Content Placeholder 2">
            <a:extLst>
              <a:ext uri="{FF2B5EF4-FFF2-40B4-BE49-F238E27FC236}">
                <a16:creationId xmlns:a16="http://schemas.microsoft.com/office/drawing/2014/main" id="{715AF830-900D-B844-8103-AE65025983CA}"/>
              </a:ext>
            </a:extLst>
          </p:cNvPr>
          <p:cNvSpPr>
            <a:spLocks noGrp="1"/>
          </p:cNvSpPr>
          <p:nvPr>
            <p:ph sz="quarter" idx="13" hasCustomPrompt="1"/>
          </p:nvPr>
        </p:nvSpPr>
        <p:spPr>
          <a:xfrm>
            <a:off x="358983" y="1673816"/>
            <a:ext cx="5368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rgbClr val="04305C"/>
                </a:solidFill>
                <a:latin typeface="+mn-lt"/>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rgbClr val="04305C"/>
                </a:solidFill>
                <a:latin typeface="+mn-lt"/>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rgbClr val="04305C"/>
                </a:solidFill>
                <a:latin typeface="+mn-lt"/>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rgbClr val="04305C"/>
                </a:solidFill>
                <a:latin typeface="+mn-lt"/>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rgbClr val="04305C"/>
                </a:solidFill>
                <a:latin typeface="+mn-lt"/>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
        <p:nvSpPr>
          <p:cNvPr id="11" name="Title 1">
            <a:extLst>
              <a:ext uri="{FF2B5EF4-FFF2-40B4-BE49-F238E27FC236}">
                <a16:creationId xmlns:a16="http://schemas.microsoft.com/office/drawing/2014/main" id="{28CB5E94-7AD4-8940-ADB4-BA9CDD824E49}"/>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accent3"/>
                </a:solidFill>
                <a:latin typeface="Myriad Pro" panose="020B0503030403020204" pitchFamily="34" charset="0"/>
              </a:defRPr>
            </a:lvl1pPr>
          </a:lstStyle>
          <a:p>
            <a:r>
              <a:rPr lang="en-US"/>
              <a:t>Click to edit</a:t>
            </a:r>
          </a:p>
        </p:txBody>
      </p:sp>
      <p:cxnSp>
        <p:nvCxnSpPr>
          <p:cNvPr id="12" name="Straight Connector 11">
            <a:extLst>
              <a:ext uri="{FF2B5EF4-FFF2-40B4-BE49-F238E27FC236}">
                <a16:creationId xmlns:a16="http://schemas.microsoft.com/office/drawing/2014/main" id="{B93F8158-9BB7-DA48-B61B-1C3B4F13F0EC}"/>
              </a:ext>
            </a:extLst>
          </p:cNvPr>
          <p:cNvCxnSpPr>
            <a:cxnSpLocks/>
          </p:cNvCxnSpPr>
          <p:nvPr userDrawn="1"/>
        </p:nvCxnSpPr>
        <p:spPr>
          <a:xfrm>
            <a:off x="358983" y="743304"/>
            <a:ext cx="687507"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4826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amp; Half - Magenta">
    <p:bg>
      <p:bgPr>
        <a:solidFill>
          <a:schemeClr val="accent2">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DA351D-FA82-204C-9E66-33654131170B}"/>
              </a:ext>
            </a:extLst>
          </p:cNvPr>
          <p:cNvSpPr/>
          <p:nvPr userDrawn="1"/>
        </p:nvSpPr>
        <p:spPr>
          <a:xfrm>
            <a:off x="1" y="0"/>
            <a:ext cx="60984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1" name="TextBox 10">
            <a:extLst>
              <a:ext uri="{FF2B5EF4-FFF2-40B4-BE49-F238E27FC236}">
                <a16:creationId xmlns:a16="http://schemas.microsoft.com/office/drawing/2014/main" id="{1CD48BCF-EC26-914D-B0E2-922712398F1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tx1"/>
                </a:solidFill>
                <a:latin typeface="Myriad Pro" panose="020B0503030403020204" pitchFamily="34" charset="0"/>
              </a:rPr>
              <a:t>entelect</a:t>
            </a:r>
          </a:p>
        </p:txBody>
      </p:sp>
      <p:cxnSp>
        <p:nvCxnSpPr>
          <p:cNvPr id="12" name="Straight Connector 11">
            <a:extLst>
              <a:ext uri="{FF2B5EF4-FFF2-40B4-BE49-F238E27FC236}">
                <a16:creationId xmlns:a16="http://schemas.microsoft.com/office/drawing/2014/main" id="{13FED864-086D-9A42-AF8F-ED168EFEABBA}"/>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54C07D-7FED-9548-B4EE-F8562F49F5EF}"/>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tx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3C54E0C4-6758-7D44-BBE9-FC59B45F44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4"/>
          </a:xfrm>
          <a:prstGeom prst="rect">
            <a:avLst/>
          </a:prstGeom>
        </p:spPr>
      </p:pic>
      <p:sp>
        <p:nvSpPr>
          <p:cNvPr id="10" name="Content Placeholder 2">
            <a:extLst>
              <a:ext uri="{FF2B5EF4-FFF2-40B4-BE49-F238E27FC236}">
                <a16:creationId xmlns:a16="http://schemas.microsoft.com/office/drawing/2014/main" id="{DE55E55A-F03B-984D-AD71-26BBD341C8DE}"/>
              </a:ext>
            </a:extLst>
          </p:cNvPr>
          <p:cNvSpPr>
            <a:spLocks noGrp="1"/>
          </p:cNvSpPr>
          <p:nvPr>
            <p:ph sz="quarter" idx="13" hasCustomPrompt="1"/>
          </p:nvPr>
        </p:nvSpPr>
        <p:spPr>
          <a:xfrm>
            <a:off x="358983" y="1673816"/>
            <a:ext cx="5368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rgbClr val="04305C"/>
                </a:solidFill>
                <a:latin typeface="+mn-lt"/>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rgbClr val="04305C"/>
                </a:solidFill>
                <a:latin typeface="+mn-lt"/>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rgbClr val="04305C"/>
                </a:solidFill>
                <a:latin typeface="+mn-lt"/>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rgbClr val="04305C"/>
                </a:solidFill>
                <a:latin typeface="+mn-lt"/>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rgbClr val="04305C"/>
                </a:solidFill>
                <a:latin typeface="+mn-lt"/>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
        <p:nvSpPr>
          <p:cNvPr id="14" name="Title 1">
            <a:extLst>
              <a:ext uri="{FF2B5EF4-FFF2-40B4-BE49-F238E27FC236}">
                <a16:creationId xmlns:a16="http://schemas.microsoft.com/office/drawing/2014/main" id="{AF2D2775-D6C9-6C43-98D5-E862E64115F9}"/>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accent2"/>
                </a:solidFill>
                <a:latin typeface="Arial" panose="020B0604020202020204" pitchFamily="34" charset="0"/>
                <a:cs typeface="Arial" panose="020B0604020202020204" pitchFamily="34" charset="0"/>
              </a:defRPr>
            </a:lvl1pPr>
          </a:lstStyle>
          <a:p>
            <a:r>
              <a:rPr lang="en-US"/>
              <a:t>Click to edit</a:t>
            </a:r>
          </a:p>
        </p:txBody>
      </p:sp>
      <p:cxnSp>
        <p:nvCxnSpPr>
          <p:cNvPr id="15" name="Straight Connector 14">
            <a:extLst>
              <a:ext uri="{FF2B5EF4-FFF2-40B4-BE49-F238E27FC236}">
                <a16:creationId xmlns:a16="http://schemas.microsoft.com/office/drawing/2014/main" id="{6EBCD2D3-9CD1-FE4D-9C20-8B81DE4DA58F}"/>
              </a:ext>
            </a:extLst>
          </p:cNvPr>
          <p:cNvCxnSpPr>
            <a:cxnSpLocks/>
          </p:cNvCxnSpPr>
          <p:nvPr userDrawn="1"/>
        </p:nvCxnSpPr>
        <p:spPr>
          <a:xfrm>
            <a:off x="358983" y="743304"/>
            <a:ext cx="687507"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038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Light Blue">
    <p:bg>
      <p:bgPr>
        <a:solidFill>
          <a:schemeClr val="accent5">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pic>
        <p:nvPicPr>
          <p:cNvPr id="11" name="Picture 10">
            <a:extLst>
              <a:ext uri="{FF2B5EF4-FFF2-40B4-BE49-F238E27FC236}">
                <a16:creationId xmlns:a16="http://schemas.microsoft.com/office/drawing/2014/main" id="{C3CFC846-72D2-154C-AA97-05A6655902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9" name="Rectangle 8">
            <a:extLst>
              <a:ext uri="{FF2B5EF4-FFF2-40B4-BE49-F238E27FC236}">
                <a16:creationId xmlns:a16="http://schemas.microsoft.com/office/drawing/2014/main" id="{51DEE216-7440-0644-8CEE-1FDBEAAAEB9C}"/>
              </a:ext>
            </a:extLst>
          </p:cNvPr>
          <p:cNvSpPr/>
          <p:nvPr userDrawn="1"/>
        </p:nvSpPr>
        <p:spPr>
          <a:xfrm>
            <a:off x="1" y="0"/>
            <a:ext cx="60984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F18DC8A-F95D-8D49-AB75-C8C65ACC2633}"/>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tx1"/>
                </a:solidFill>
                <a:latin typeface="Myriad Pro" panose="020B0503030403020204" pitchFamily="34" charset="0"/>
              </a:rPr>
              <a:t>entelect</a:t>
            </a:r>
          </a:p>
        </p:txBody>
      </p:sp>
      <p:cxnSp>
        <p:nvCxnSpPr>
          <p:cNvPr id="12" name="Straight Connector 11">
            <a:extLst>
              <a:ext uri="{FF2B5EF4-FFF2-40B4-BE49-F238E27FC236}">
                <a16:creationId xmlns:a16="http://schemas.microsoft.com/office/drawing/2014/main" id="{1B400D90-C398-8847-A28B-AC16EDE6ADB1}"/>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3B8CA29-1E54-A34D-BEC4-FE204C7F08D7}"/>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tx1"/>
                </a:solidFill>
                <a:latin typeface="Myriad Pro Light" panose="020B0403030403020204" pitchFamily="34" charset="0"/>
              </a:rPr>
              <a:t>everything is possible</a:t>
            </a:r>
          </a:p>
        </p:txBody>
      </p:sp>
      <p:sp>
        <p:nvSpPr>
          <p:cNvPr id="14" name="Content Placeholder 2">
            <a:extLst>
              <a:ext uri="{FF2B5EF4-FFF2-40B4-BE49-F238E27FC236}">
                <a16:creationId xmlns:a16="http://schemas.microsoft.com/office/drawing/2014/main" id="{9F00A9C7-64DB-1F41-9FF9-3A5DFB471268}"/>
              </a:ext>
            </a:extLst>
          </p:cNvPr>
          <p:cNvSpPr>
            <a:spLocks noGrp="1"/>
          </p:cNvSpPr>
          <p:nvPr>
            <p:ph sz="quarter" idx="13" hasCustomPrompt="1"/>
          </p:nvPr>
        </p:nvSpPr>
        <p:spPr>
          <a:xfrm>
            <a:off x="358983" y="1673816"/>
            <a:ext cx="5368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rgbClr val="04305C"/>
                </a:solidFill>
                <a:latin typeface="+mn-lt"/>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rgbClr val="04305C"/>
                </a:solidFill>
                <a:latin typeface="+mn-lt"/>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rgbClr val="04305C"/>
                </a:solidFill>
                <a:latin typeface="+mn-lt"/>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rgbClr val="04305C"/>
                </a:solidFill>
                <a:latin typeface="+mn-lt"/>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rgbClr val="04305C"/>
                </a:solidFill>
                <a:latin typeface="+mn-lt"/>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
        <p:nvSpPr>
          <p:cNvPr id="15" name="Title 1">
            <a:extLst>
              <a:ext uri="{FF2B5EF4-FFF2-40B4-BE49-F238E27FC236}">
                <a16:creationId xmlns:a16="http://schemas.microsoft.com/office/drawing/2014/main" id="{B31B54DB-8B0B-1244-A2F1-7B41D23BE6A4}"/>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accent5"/>
                </a:solidFill>
                <a:latin typeface="Arial" panose="020B0604020202020204" pitchFamily="34" charset="0"/>
                <a:cs typeface="Arial" panose="020B0604020202020204" pitchFamily="34" charset="0"/>
              </a:defRPr>
            </a:lvl1pPr>
          </a:lstStyle>
          <a:p>
            <a:r>
              <a:rPr lang="en-US"/>
              <a:t>Click to edit</a:t>
            </a:r>
          </a:p>
        </p:txBody>
      </p:sp>
      <p:cxnSp>
        <p:nvCxnSpPr>
          <p:cNvPr id="16" name="Straight Connector 15">
            <a:extLst>
              <a:ext uri="{FF2B5EF4-FFF2-40B4-BE49-F238E27FC236}">
                <a16:creationId xmlns:a16="http://schemas.microsoft.com/office/drawing/2014/main" id="{5E02F98B-5290-924F-872B-F1636769CAEF}"/>
              </a:ext>
            </a:extLst>
          </p:cNvPr>
          <p:cNvCxnSpPr>
            <a:cxnSpLocks/>
          </p:cNvCxnSpPr>
          <p:nvPr userDrawn="1"/>
        </p:nvCxnSpPr>
        <p:spPr>
          <a:xfrm>
            <a:off x="358983" y="743304"/>
            <a:ext cx="687507"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994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SECTION HEADER GREEN ">
    <p:bg>
      <p:bgPr>
        <a:solidFill>
          <a:schemeClr val="accent6">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9" name="Rectangle 8">
            <a:extLst>
              <a:ext uri="{FF2B5EF4-FFF2-40B4-BE49-F238E27FC236}">
                <a16:creationId xmlns:a16="http://schemas.microsoft.com/office/drawing/2014/main" id="{E0C2870C-92AF-3E42-9CA2-9951CB115722}"/>
              </a:ext>
            </a:extLst>
          </p:cNvPr>
          <p:cNvSpPr/>
          <p:nvPr userDrawn="1"/>
        </p:nvSpPr>
        <p:spPr>
          <a:xfrm>
            <a:off x="1" y="0"/>
            <a:ext cx="60984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2C659D-434B-984B-BD99-F0082554F22F}"/>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tx1"/>
                </a:solidFill>
                <a:latin typeface="Myriad Pro" panose="020B0503030403020204" pitchFamily="34" charset="0"/>
              </a:rPr>
              <a:t>entelect</a:t>
            </a:r>
          </a:p>
        </p:txBody>
      </p:sp>
      <p:cxnSp>
        <p:nvCxnSpPr>
          <p:cNvPr id="11" name="Straight Connector 10">
            <a:extLst>
              <a:ext uri="{FF2B5EF4-FFF2-40B4-BE49-F238E27FC236}">
                <a16:creationId xmlns:a16="http://schemas.microsoft.com/office/drawing/2014/main" id="{4622D61B-799B-9245-BB8B-497E3D890DC6}"/>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092E7A-D2E7-7C40-A93F-60B99ED04B46}"/>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tx1"/>
                </a:solidFill>
                <a:latin typeface="Myriad Pro Light" panose="020B0403030403020204" pitchFamily="34" charset="0"/>
              </a:rPr>
              <a:t>everything is possible</a:t>
            </a:r>
          </a:p>
        </p:txBody>
      </p:sp>
      <p:sp>
        <p:nvSpPr>
          <p:cNvPr id="13" name="Content Placeholder 2">
            <a:extLst>
              <a:ext uri="{FF2B5EF4-FFF2-40B4-BE49-F238E27FC236}">
                <a16:creationId xmlns:a16="http://schemas.microsoft.com/office/drawing/2014/main" id="{94532E3F-0C89-B04C-B1C3-31DA0B0BD3DE}"/>
              </a:ext>
            </a:extLst>
          </p:cNvPr>
          <p:cNvSpPr>
            <a:spLocks noGrp="1"/>
          </p:cNvSpPr>
          <p:nvPr>
            <p:ph sz="quarter" idx="13" hasCustomPrompt="1"/>
          </p:nvPr>
        </p:nvSpPr>
        <p:spPr>
          <a:xfrm>
            <a:off x="358983" y="1673816"/>
            <a:ext cx="5368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rgbClr val="04305C"/>
                </a:solidFill>
                <a:latin typeface="Myriad Pro" panose="020B0503030403020204" pitchFamily="34" charset="0"/>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rgbClr val="04305C"/>
                </a:solidFill>
                <a:latin typeface="Myriad Pro" panose="020B0503030403020204" pitchFamily="34" charset="0"/>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rgbClr val="04305C"/>
                </a:solidFill>
                <a:latin typeface="Myriad Pro" panose="020B0503030403020204" pitchFamily="34" charset="0"/>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rgbClr val="04305C"/>
                </a:solidFill>
                <a:latin typeface="Myriad Pro" panose="020B0503030403020204" pitchFamily="34" charset="0"/>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rgbClr val="04305C"/>
                </a:solidFill>
                <a:latin typeface="Myriad Pro" panose="020B0503030403020204" pitchFamily="34" charset="0"/>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
        <p:nvSpPr>
          <p:cNvPr id="14" name="Title 1">
            <a:extLst>
              <a:ext uri="{FF2B5EF4-FFF2-40B4-BE49-F238E27FC236}">
                <a16:creationId xmlns:a16="http://schemas.microsoft.com/office/drawing/2014/main" id="{D23DC3B9-74CE-5F40-8BE2-7F4D0462BB39}"/>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accent6"/>
                </a:solidFill>
                <a:latin typeface="Arial" panose="020B0604020202020204" pitchFamily="34" charset="0"/>
                <a:cs typeface="Arial" panose="020B0604020202020204" pitchFamily="34" charset="0"/>
              </a:defRPr>
            </a:lvl1pPr>
          </a:lstStyle>
          <a:p>
            <a:r>
              <a:rPr lang="en-US"/>
              <a:t>Click to edit</a:t>
            </a:r>
          </a:p>
        </p:txBody>
      </p:sp>
      <p:cxnSp>
        <p:nvCxnSpPr>
          <p:cNvPr id="15" name="Straight Connector 14">
            <a:extLst>
              <a:ext uri="{FF2B5EF4-FFF2-40B4-BE49-F238E27FC236}">
                <a16:creationId xmlns:a16="http://schemas.microsoft.com/office/drawing/2014/main" id="{08E93E49-E4DC-5842-AB8A-E3D4A935EB69}"/>
              </a:ext>
            </a:extLst>
          </p:cNvPr>
          <p:cNvCxnSpPr>
            <a:cxnSpLocks/>
          </p:cNvCxnSpPr>
          <p:nvPr userDrawn="1"/>
        </p:nvCxnSpPr>
        <p:spPr>
          <a:xfrm>
            <a:off x="358983" y="743304"/>
            <a:ext cx="687507"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5655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rgbClr val="13192C"/>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E27DD942-7F29-3846-B1C0-642FEC7C27A4}"/>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E089FF-F89A-EB43-8B3F-679EC6D670C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2881B1F-A491-3941-96D9-F5F71C43D939}"/>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grpSp>
        <p:nvGrpSpPr>
          <p:cNvPr id="3" name="Group 2">
            <a:extLst>
              <a:ext uri="{FF2B5EF4-FFF2-40B4-BE49-F238E27FC236}">
                <a16:creationId xmlns:a16="http://schemas.microsoft.com/office/drawing/2014/main" id="{771493E7-02AE-6349-A731-C82052845043}"/>
              </a:ext>
            </a:extLst>
          </p:cNvPr>
          <p:cNvGrpSpPr/>
          <p:nvPr userDrawn="1"/>
        </p:nvGrpSpPr>
        <p:grpSpPr>
          <a:xfrm>
            <a:off x="-5708418" y="-2331000"/>
            <a:ext cx="11520000" cy="11520000"/>
            <a:chOff x="1929341" y="-1222636"/>
            <a:chExt cx="11520000" cy="11520000"/>
          </a:xfrm>
        </p:grpSpPr>
        <p:sp>
          <p:nvSpPr>
            <p:cNvPr id="12" name="Oval 11">
              <a:extLst>
                <a:ext uri="{FF2B5EF4-FFF2-40B4-BE49-F238E27FC236}">
                  <a16:creationId xmlns:a16="http://schemas.microsoft.com/office/drawing/2014/main" id="{F669BC57-4F3A-B549-A44D-C49D83FD3254}"/>
                </a:ext>
              </a:extLst>
            </p:cNvPr>
            <p:cNvSpPr>
              <a:spLocks noChangeAspect="1"/>
            </p:cNvSpPr>
            <p:nvPr userDrawn="1"/>
          </p:nvSpPr>
          <p:spPr>
            <a:xfrm>
              <a:off x="3369273" y="217364"/>
              <a:ext cx="8640000" cy="864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17" name="Oval 16">
              <a:extLst>
                <a:ext uri="{FF2B5EF4-FFF2-40B4-BE49-F238E27FC236}">
                  <a16:creationId xmlns:a16="http://schemas.microsoft.com/office/drawing/2014/main" id="{BB0412B9-8F3D-5C46-9B99-2D3669505BE8}"/>
                </a:ext>
              </a:extLst>
            </p:cNvPr>
            <p:cNvSpPr>
              <a:spLocks noChangeAspect="1"/>
            </p:cNvSpPr>
            <p:nvPr userDrawn="1"/>
          </p:nvSpPr>
          <p:spPr>
            <a:xfrm>
              <a:off x="3189273" y="37364"/>
              <a:ext cx="9000000" cy="900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18" name="Oval 17">
              <a:extLst>
                <a:ext uri="{FF2B5EF4-FFF2-40B4-BE49-F238E27FC236}">
                  <a16:creationId xmlns:a16="http://schemas.microsoft.com/office/drawing/2014/main" id="{D78FFE71-0D4B-D24B-9D6B-8D2BF7919FC2}"/>
                </a:ext>
              </a:extLst>
            </p:cNvPr>
            <p:cNvSpPr>
              <a:spLocks noChangeAspect="1"/>
            </p:cNvSpPr>
            <p:nvPr userDrawn="1"/>
          </p:nvSpPr>
          <p:spPr>
            <a:xfrm>
              <a:off x="3009273" y="-142636"/>
              <a:ext cx="9360000" cy="936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19" name="Oval 18">
              <a:extLst>
                <a:ext uri="{FF2B5EF4-FFF2-40B4-BE49-F238E27FC236}">
                  <a16:creationId xmlns:a16="http://schemas.microsoft.com/office/drawing/2014/main" id="{CCB36102-2514-DA46-A649-658BF09DDAED}"/>
                </a:ext>
              </a:extLst>
            </p:cNvPr>
            <p:cNvSpPr>
              <a:spLocks noChangeAspect="1"/>
            </p:cNvSpPr>
            <p:nvPr userDrawn="1"/>
          </p:nvSpPr>
          <p:spPr>
            <a:xfrm>
              <a:off x="2829273" y="-322636"/>
              <a:ext cx="9720000" cy="972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7C3B5142-C1CB-8645-ABA5-F57D1FD3F9C2}"/>
                </a:ext>
              </a:extLst>
            </p:cNvPr>
            <p:cNvSpPr>
              <a:spLocks noChangeAspect="1"/>
            </p:cNvSpPr>
            <p:nvPr userDrawn="1"/>
          </p:nvSpPr>
          <p:spPr>
            <a:xfrm>
              <a:off x="2649273" y="-502636"/>
              <a:ext cx="10080000" cy="1008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52D3C73-9C2D-B14C-9EE9-64B40BD7B8E7}"/>
                </a:ext>
              </a:extLst>
            </p:cNvPr>
            <p:cNvSpPr>
              <a:spLocks noChangeAspect="1"/>
            </p:cNvSpPr>
            <p:nvPr userDrawn="1"/>
          </p:nvSpPr>
          <p:spPr>
            <a:xfrm>
              <a:off x="2469273" y="-682636"/>
              <a:ext cx="10440000" cy="1044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B6198497-7388-9E4F-88C4-72124FCB2C30}"/>
                </a:ext>
              </a:extLst>
            </p:cNvPr>
            <p:cNvSpPr>
              <a:spLocks noChangeAspect="1"/>
            </p:cNvSpPr>
            <p:nvPr userDrawn="1"/>
          </p:nvSpPr>
          <p:spPr>
            <a:xfrm>
              <a:off x="2289273" y="-862636"/>
              <a:ext cx="10800000" cy="1080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B7917AD-4E66-234E-B66E-4A317587B44E}"/>
                </a:ext>
              </a:extLst>
            </p:cNvPr>
            <p:cNvSpPr>
              <a:spLocks noChangeAspect="1"/>
            </p:cNvSpPr>
            <p:nvPr userDrawn="1"/>
          </p:nvSpPr>
          <p:spPr>
            <a:xfrm>
              <a:off x="2109273" y="-1042636"/>
              <a:ext cx="11160000" cy="1116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45B61287-167C-8547-85E9-C3242E3E39E7}"/>
                </a:ext>
              </a:extLst>
            </p:cNvPr>
            <p:cNvSpPr>
              <a:spLocks noChangeAspect="1"/>
            </p:cNvSpPr>
            <p:nvPr userDrawn="1"/>
          </p:nvSpPr>
          <p:spPr>
            <a:xfrm>
              <a:off x="1929341" y="-1222636"/>
              <a:ext cx="11520000" cy="115200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7" name="Picture 26">
            <a:extLst>
              <a:ext uri="{FF2B5EF4-FFF2-40B4-BE49-F238E27FC236}">
                <a16:creationId xmlns:a16="http://schemas.microsoft.com/office/drawing/2014/main" id="{25115581-936A-C648-B6E1-59C18A5FC8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25" name="Title 1">
            <a:extLst>
              <a:ext uri="{FF2B5EF4-FFF2-40B4-BE49-F238E27FC236}">
                <a16:creationId xmlns:a16="http://schemas.microsoft.com/office/drawing/2014/main" id="{2C172308-07A8-344A-A62A-49102B72C78F}"/>
              </a:ext>
            </a:extLst>
          </p:cNvPr>
          <p:cNvSpPr>
            <a:spLocks noGrp="1"/>
          </p:cNvSpPr>
          <p:nvPr>
            <p:ph type="title" hasCustomPrompt="1"/>
          </p:nvPr>
        </p:nvSpPr>
        <p:spPr>
          <a:xfrm>
            <a:off x="6800325" y="3009821"/>
            <a:ext cx="4755250" cy="896232"/>
          </a:xfrm>
          <a:prstGeom prst="rect">
            <a:avLst/>
          </a:prstGeom>
          <a:noFill/>
        </p:spPr>
        <p:txBody>
          <a:bodyPr lIns="0" tIns="72000" bIns="72000" anchor="ctr">
            <a:noAutofit/>
          </a:bodyPr>
          <a:lstStyle>
            <a:lvl1pPr algn="l">
              <a:lnSpc>
                <a:spcPct val="100000"/>
              </a:lnSpc>
              <a:defRPr sz="2800" b="1" i="0" cap="none" baseline="0">
                <a:solidFill>
                  <a:schemeClr val="bg1"/>
                </a:solidFill>
                <a:latin typeface="Arial" panose="020B0604020202020204" pitchFamily="34" charset="0"/>
                <a:cs typeface="Arial" panose="020B0604020202020204" pitchFamily="34" charset="0"/>
              </a:defRPr>
            </a:lvl1pPr>
          </a:lstStyle>
          <a:p>
            <a:r>
              <a:rPr lang="en-US"/>
              <a:t>Use this slide for shorter statements</a:t>
            </a:r>
          </a:p>
        </p:txBody>
      </p:sp>
    </p:spTree>
    <p:extLst>
      <p:ext uri="{BB962C8B-B14F-4D97-AF65-F5344CB8AC3E}">
        <p14:creationId xmlns:p14="http://schemas.microsoft.com/office/powerpoint/2010/main" val="3717791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 Teal">
    <p:bg>
      <p:bgPr>
        <a:solidFill>
          <a:schemeClr val="accent4">
            <a:lumMod val="75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603FA6-14C0-1A46-BACD-C909D1B3DDFD}"/>
              </a:ext>
            </a:extLst>
          </p:cNvPr>
          <p:cNvGrpSpPr/>
          <p:nvPr userDrawn="1"/>
        </p:nvGrpSpPr>
        <p:grpSpPr>
          <a:xfrm>
            <a:off x="-1849758" y="-531000"/>
            <a:ext cx="7920000" cy="7920000"/>
            <a:chOff x="-1849758" y="-531000"/>
            <a:chExt cx="7920000" cy="7920000"/>
          </a:xfrm>
        </p:grpSpPr>
        <p:sp>
          <p:nvSpPr>
            <p:cNvPr id="11" name="Oval 10">
              <a:extLst>
                <a:ext uri="{FF2B5EF4-FFF2-40B4-BE49-F238E27FC236}">
                  <a16:creationId xmlns:a16="http://schemas.microsoft.com/office/drawing/2014/main" id="{1A3D0C45-1149-D344-B2C7-A848056D4627}"/>
                </a:ext>
              </a:extLst>
            </p:cNvPr>
            <p:cNvSpPr>
              <a:spLocks noChangeAspect="1"/>
            </p:cNvSpPr>
            <p:nvPr/>
          </p:nvSpPr>
          <p:spPr>
            <a:xfrm>
              <a:off x="-1849758" y="-531000"/>
              <a:ext cx="7920000" cy="79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1B95CDA9-AF5A-6B46-B56B-F78B2EE32302}"/>
                </a:ext>
              </a:extLst>
            </p:cNvPr>
            <p:cNvSpPr>
              <a:spLocks noChangeAspect="1"/>
            </p:cNvSpPr>
            <p:nvPr/>
          </p:nvSpPr>
          <p:spPr>
            <a:xfrm>
              <a:off x="-1669758" y="-351000"/>
              <a:ext cx="7560000" cy="756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4B111109-F188-2A4E-86F8-014693C8955E}"/>
                </a:ext>
              </a:extLst>
            </p:cNvPr>
            <p:cNvSpPr>
              <a:spLocks noChangeAspect="1"/>
            </p:cNvSpPr>
            <p:nvPr/>
          </p:nvSpPr>
          <p:spPr>
            <a:xfrm>
              <a:off x="-1489758" y="-171000"/>
              <a:ext cx="7200000" cy="720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8FE391B6-3873-874F-9439-642B7CFBC799}"/>
                </a:ext>
              </a:extLst>
            </p:cNvPr>
            <p:cNvSpPr>
              <a:spLocks noChangeAspect="1"/>
            </p:cNvSpPr>
            <p:nvPr/>
          </p:nvSpPr>
          <p:spPr>
            <a:xfrm>
              <a:off x="-1309758" y="9000"/>
              <a:ext cx="6840000" cy="684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335241EA-17EC-7A45-8B34-A7A5F4BEC69B}"/>
                </a:ext>
              </a:extLst>
            </p:cNvPr>
            <p:cNvSpPr>
              <a:spLocks noChangeAspect="1"/>
            </p:cNvSpPr>
            <p:nvPr/>
          </p:nvSpPr>
          <p:spPr>
            <a:xfrm>
              <a:off x="-1129758" y="189000"/>
              <a:ext cx="6480000" cy="648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640AC6F5-B5E7-3342-B115-6FE2AC3A3638}"/>
                </a:ext>
              </a:extLst>
            </p:cNvPr>
            <p:cNvSpPr>
              <a:spLocks noChangeAspect="1"/>
            </p:cNvSpPr>
            <p:nvPr/>
          </p:nvSpPr>
          <p:spPr>
            <a:xfrm>
              <a:off x="-949758" y="369700"/>
              <a:ext cx="6120000" cy="61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28DF77E-307A-3D4E-9F3B-E751C4F9ACCC}"/>
                </a:ext>
              </a:extLst>
            </p:cNvPr>
            <p:cNvSpPr>
              <a:spLocks noChangeAspect="1"/>
            </p:cNvSpPr>
            <p:nvPr/>
          </p:nvSpPr>
          <p:spPr>
            <a:xfrm>
              <a:off x="-769758" y="549000"/>
              <a:ext cx="5760000" cy="576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77E576B1-36E9-8B4D-986F-47192BEB3E4C}"/>
                </a:ext>
              </a:extLst>
            </p:cNvPr>
            <p:cNvSpPr>
              <a:spLocks noChangeAspect="1"/>
            </p:cNvSpPr>
            <p:nvPr/>
          </p:nvSpPr>
          <p:spPr>
            <a:xfrm>
              <a:off x="-589758" y="729000"/>
              <a:ext cx="5400000" cy="540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4C361674-4070-174E-BE4B-FC161ADF1116}"/>
                </a:ext>
              </a:extLst>
            </p:cNvPr>
            <p:cNvSpPr>
              <a:spLocks noChangeAspect="1"/>
            </p:cNvSpPr>
            <p:nvPr/>
          </p:nvSpPr>
          <p:spPr>
            <a:xfrm>
              <a:off x="-409758" y="909000"/>
              <a:ext cx="5040000" cy="504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3046156-C66B-B046-B320-B8AB6DEE972C}"/>
                </a:ext>
              </a:extLst>
            </p:cNvPr>
            <p:cNvSpPr>
              <a:spLocks noChangeAspect="1"/>
            </p:cNvSpPr>
            <p:nvPr/>
          </p:nvSpPr>
          <p:spPr>
            <a:xfrm>
              <a:off x="-229758" y="1089000"/>
              <a:ext cx="4680000" cy="468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0D389E15-EAEC-AD4C-9C7D-5286CDF916BD}"/>
                </a:ext>
              </a:extLst>
            </p:cNvPr>
            <p:cNvSpPr>
              <a:spLocks noChangeAspect="1"/>
            </p:cNvSpPr>
            <p:nvPr/>
          </p:nvSpPr>
          <p:spPr>
            <a:xfrm>
              <a:off x="-49758" y="1269000"/>
              <a:ext cx="4320000" cy="43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503162D8-E258-3741-A45B-121BF9D65226}"/>
                </a:ext>
              </a:extLst>
            </p:cNvPr>
            <p:cNvSpPr>
              <a:spLocks noChangeAspect="1"/>
            </p:cNvSpPr>
            <p:nvPr/>
          </p:nvSpPr>
          <p:spPr>
            <a:xfrm>
              <a:off x="130242" y="1449000"/>
              <a:ext cx="3960000" cy="396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4480014F-0993-5246-B4C0-AE586DCE0198}"/>
                </a:ext>
              </a:extLst>
            </p:cNvPr>
            <p:cNvSpPr>
              <a:spLocks noChangeAspect="1"/>
            </p:cNvSpPr>
            <p:nvPr/>
          </p:nvSpPr>
          <p:spPr>
            <a:xfrm>
              <a:off x="310242" y="1629000"/>
              <a:ext cx="3600000" cy="360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0A8D4477-000B-E248-907D-D14EA73455C4}"/>
                </a:ext>
              </a:extLst>
            </p:cNvPr>
            <p:cNvSpPr>
              <a:spLocks noChangeAspect="1"/>
            </p:cNvSpPr>
            <p:nvPr/>
          </p:nvSpPr>
          <p:spPr>
            <a:xfrm>
              <a:off x="490242" y="1809000"/>
              <a:ext cx="3240000" cy="324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3DA8A5ED-690C-4A46-805D-D385652A6CAA}"/>
                </a:ext>
              </a:extLst>
            </p:cNvPr>
            <p:cNvSpPr>
              <a:spLocks noChangeAspect="1"/>
            </p:cNvSpPr>
            <p:nvPr/>
          </p:nvSpPr>
          <p:spPr>
            <a:xfrm>
              <a:off x="670242" y="1989000"/>
              <a:ext cx="2880000" cy="288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2BDAEC05-E7AD-AD44-987D-1C5C3B0B526A}"/>
                </a:ext>
              </a:extLst>
            </p:cNvPr>
            <p:cNvSpPr>
              <a:spLocks noChangeAspect="1"/>
            </p:cNvSpPr>
            <p:nvPr/>
          </p:nvSpPr>
          <p:spPr>
            <a:xfrm>
              <a:off x="850242" y="2169000"/>
              <a:ext cx="2520000" cy="25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92ABB84-5F61-3C4B-B4FE-6C09FE718FD9}"/>
                </a:ext>
              </a:extLst>
            </p:cNvPr>
            <p:cNvSpPr>
              <a:spLocks noChangeAspect="1"/>
            </p:cNvSpPr>
            <p:nvPr/>
          </p:nvSpPr>
          <p:spPr>
            <a:xfrm>
              <a:off x="1030242" y="2349000"/>
              <a:ext cx="2160000" cy="216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CE608FBB-6977-3148-90C0-8AC9232790C0}"/>
                </a:ext>
              </a:extLst>
            </p:cNvPr>
            <p:cNvSpPr>
              <a:spLocks noChangeAspect="1"/>
            </p:cNvSpPr>
            <p:nvPr/>
          </p:nvSpPr>
          <p:spPr>
            <a:xfrm>
              <a:off x="1210242" y="2529000"/>
              <a:ext cx="1800000" cy="180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59400907-50BD-0646-8F71-28A24DC18D6E}"/>
                </a:ext>
              </a:extLst>
            </p:cNvPr>
            <p:cNvSpPr>
              <a:spLocks noChangeAspect="1"/>
            </p:cNvSpPr>
            <p:nvPr/>
          </p:nvSpPr>
          <p:spPr>
            <a:xfrm>
              <a:off x="1390242" y="2709000"/>
              <a:ext cx="1440000" cy="144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006103B-B390-6E4C-ABD9-6BE189859CAA}"/>
                </a:ext>
              </a:extLst>
            </p:cNvPr>
            <p:cNvSpPr>
              <a:spLocks noChangeAspect="1"/>
            </p:cNvSpPr>
            <p:nvPr/>
          </p:nvSpPr>
          <p:spPr>
            <a:xfrm>
              <a:off x="1570242" y="2889000"/>
              <a:ext cx="1080000" cy="108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FEA065E7-27EF-D64E-9AE1-DCD589B35D3E}"/>
                </a:ext>
              </a:extLst>
            </p:cNvPr>
            <p:cNvSpPr>
              <a:spLocks noChangeAspect="1"/>
            </p:cNvSpPr>
            <p:nvPr/>
          </p:nvSpPr>
          <p:spPr>
            <a:xfrm>
              <a:off x="1750242" y="3069000"/>
              <a:ext cx="720000" cy="72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AFC918B7-48CF-B749-9575-26A3674F6E86}"/>
                </a:ext>
              </a:extLst>
            </p:cNvPr>
            <p:cNvSpPr>
              <a:spLocks noChangeAspect="1"/>
            </p:cNvSpPr>
            <p:nvPr/>
          </p:nvSpPr>
          <p:spPr>
            <a:xfrm>
              <a:off x="1930242" y="3249000"/>
              <a:ext cx="360000" cy="360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Date Placeholder 4">
            <a:extLst>
              <a:ext uri="{FF2B5EF4-FFF2-40B4-BE49-F238E27FC236}">
                <a16:creationId xmlns:a16="http://schemas.microsoft.com/office/drawing/2014/main" id="{71059857-96A7-8745-BD9B-D72CB8F81102}"/>
              </a:ext>
            </a:extLst>
          </p:cNvPr>
          <p:cNvSpPr>
            <a:spLocks noGrp="1"/>
          </p:cNvSpPr>
          <p:nvPr userDrawn="1">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userDrawn="1">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userDrawn="1">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pic>
        <p:nvPicPr>
          <p:cNvPr id="40" name="Picture 39">
            <a:extLst>
              <a:ext uri="{FF2B5EF4-FFF2-40B4-BE49-F238E27FC236}">
                <a16:creationId xmlns:a16="http://schemas.microsoft.com/office/drawing/2014/main" id="{75312ED3-E5AF-C246-B96F-03F5E44437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32" name="TextBox 31">
            <a:extLst>
              <a:ext uri="{FF2B5EF4-FFF2-40B4-BE49-F238E27FC236}">
                <a16:creationId xmlns:a16="http://schemas.microsoft.com/office/drawing/2014/main" id="{16C85791-E9E3-0542-BCFE-D8C2C55F853E}"/>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a:solidFill>
                  <a:schemeClr val="bg1"/>
                </a:solidFill>
                <a:latin typeface="Calibri" panose="020F0502020204030204" pitchFamily="34" charset="0"/>
                <a:cs typeface="Calibri" panose="020F0502020204030204" pitchFamily="34" charset="0"/>
              </a:rPr>
              <a:t>entelect</a:t>
            </a:r>
          </a:p>
        </p:txBody>
      </p:sp>
      <p:cxnSp>
        <p:nvCxnSpPr>
          <p:cNvPr id="38" name="Straight Connector 37">
            <a:extLst>
              <a:ext uri="{FF2B5EF4-FFF2-40B4-BE49-F238E27FC236}">
                <a16:creationId xmlns:a16="http://schemas.microsoft.com/office/drawing/2014/main" id="{01AC0951-44C2-2C44-92C5-336ABA01447C}"/>
              </a:ext>
            </a:extLst>
          </p:cNvPr>
          <p:cNvCxnSpPr>
            <a:cxnSpLocks/>
          </p:cNvCxnSpPr>
          <p:nvPr userDrawn="1"/>
        </p:nvCxnSpPr>
        <p:spPr>
          <a:xfrm>
            <a:off x="911137"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030C501-42C9-D94C-A8B5-6425779B5942}"/>
              </a:ext>
            </a:extLst>
          </p:cNvPr>
          <p:cNvSpPr txBox="1"/>
          <p:nvPr userDrawn="1"/>
        </p:nvSpPr>
        <p:spPr>
          <a:xfrm>
            <a:off x="912821" y="235333"/>
            <a:ext cx="1285929" cy="246221"/>
          </a:xfrm>
          <a:prstGeom prst="rect">
            <a:avLst/>
          </a:prstGeom>
          <a:noFill/>
        </p:spPr>
        <p:txBody>
          <a:bodyPr wrap="none" rtlCol="0">
            <a:spAutoFit/>
          </a:bodyPr>
          <a:lstStyle/>
          <a:p>
            <a:pPr algn="l"/>
            <a:r>
              <a:rPr lang="en-US" sz="1000" i="1">
                <a:solidFill>
                  <a:schemeClr val="bg1"/>
                </a:solidFill>
                <a:latin typeface="Calibri Light" panose="020F0302020204030204" pitchFamily="34" charset="0"/>
                <a:cs typeface="Calibri Light" panose="020F0302020204030204" pitchFamily="34" charset="0"/>
              </a:rPr>
              <a:t>everything is possible</a:t>
            </a:r>
          </a:p>
        </p:txBody>
      </p:sp>
      <p:sp>
        <p:nvSpPr>
          <p:cNvPr id="42" name="Title 1">
            <a:extLst>
              <a:ext uri="{FF2B5EF4-FFF2-40B4-BE49-F238E27FC236}">
                <a16:creationId xmlns:a16="http://schemas.microsoft.com/office/drawing/2014/main" id="{8A704EAA-4882-2D4D-9E8D-C8EDECDD7268}"/>
              </a:ext>
            </a:extLst>
          </p:cNvPr>
          <p:cNvSpPr>
            <a:spLocks noGrp="1"/>
          </p:cNvSpPr>
          <p:nvPr>
            <p:ph type="title" hasCustomPrompt="1"/>
          </p:nvPr>
        </p:nvSpPr>
        <p:spPr>
          <a:xfrm>
            <a:off x="6800325" y="3009821"/>
            <a:ext cx="4755250" cy="896232"/>
          </a:xfrm>
          <a:prstGeom prst="rect">
            <a:avLst/>
          </a:prstGeom>
          <a:noFill/>
        </p:spPr>
        <p:txBody>
          <a:bodyPr lIns="0" tIns="72000" bIns="72000" anchor="ctr">
            <a:noAutofit/>
          </a:bodyPr>
          <a:lstStyle>
            <a:lvl1pPr algn="l">
              <a:lnSpc>
                <a:spcPct val="100000"/>
              </a:lnSpc>
              <a:defRPr sz="2800" b="1" i="0" cap="none" baseline="0">
                <a:solidFill>
                  <a:schemeClr val="bg1"/>
                </a:solidFill>
                <a:latin typeface="Arial" panose="020B0604020202020204" pitchFamily="34" charset="0"/>
                <a:cs typeface="Arial" panose="020B0604020202020204" pitchFamily="34" charset="0"/>
              </a:defRPr>
            </a:lvl1pPr>
          </a:lstStyle>
          <a:p>
            <a:r>
              <a:rPr lang="en-US"/>
              <a:t>Use this slide for shorter statements</a:t>
            </a:r>
          </a:p>
        </p:txBody>
      </p:sp>
    </p:spTree>
    <p:extLst>
      <p:ext uri="{BB962C8B-B14F-4D97-AF65-F5344CB8AC3E}">
        <p14:creationId xmlns:p14="http://schemas.microsoft.com/office/powerpoint/2010/main" val="11044791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GREEN ">
    <p:bg>
      <p:bgPr>
        <a:solidFill>
          <a:srgbClr val="7E963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55AACD5C-6D81-3949-9B8C-5AEA175637A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BF58F7-EE21-F04F-9DAA-743E345F85B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752578-B7BD-174F-A8FC-6BDA79B8534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grpSp>
        <p:nvGrpSpPr>
          <p:cNvPr id="28" name="Group 27">
            <a:extLst>
              <a:ext uri="{FF2B5EF4-FFF2-40B4-BE49-F238E27FC236}">
                <a16:creationId xmlns:a16="http://schemas.microsoft.com/office/drawing/2014/main" id="{606EE23C-A6F0-3040-A0F9-1D38B0EB791A}"/>
              </a:ext>
            </a:extLst>
          </p:cNvPr>
          <p:cNvGrpSpPr/>
          <p:nvPr userDrawn="1"/>
        </p:nvGrpSpPr>
        <p:grpSpPr>
          <a:xfrm>
            <a:off x="280801" y="584462"/>
            <a:ext cx="5710258" cy="5710258"/>
            <a:chOff x="757878" y="1143000"/>
            <a:chExt cx="4572000" cy="4572000"/>
          </a:xfrm>
        </p:grpSpPr>
        <p:sp>
          <p:nvSpPr>
            <p:cNvPr id="31" name="Oval 30">
              <a:extLst>
                <a:ext uri="{FF2B5EF4-FFF2-40B4-BE49-F238E27FC236}">
                  <a16:creationId xmlns:a16="http://schemas.microsoft.com/office/drawing/2014/main" id="{D8DEEA2E-55F7-DC4B-B50C-FDBFC5B8AF29}"/>
                </a:ext>
              </a:extLst>
            </p:cNvPr>
            <p:cNvSpPr>
              <a:spLocks noChangeAspect="1"/>
            </p:cNvSpPr>
            <p:nvPr/>
          </p:nvSpPr>
          <p:spPr>
            <a:xfrm>
              <a:off x="757878" y="1143000"/>
              <a:ext cx="4572000" cy="457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A8450628-6577-3146-9693-90982E1780AC}"/>
                </a:ext>
              </a:extLst>
            </p:cNvPr>
            <p:cNvSpPr>
              <a:spLocks noChangeAspect="1"/>
            </p:cNvSpPr>
            <p:nvPr/>
          </p:nvSpPr>
          <p:spPr>
            <a:xfrm>
              <a:off x="847878" y="1233000"/>
              <a:ext cx="4392000" cy="439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82AC19EB-2EAB-2442-BDEC-ECEC41E26A3A}"/>
                </a:ext>
              </a:extLst>
            </p:cNvPr>
            <p:cNvSpPr>
              <a:spLocks noChangeAspect="1"/>
            </p:cNvSpPr>
            <p:nvPr/>
          </p:nvSpPr>
          <p:spPr>
            <a:xfrm>
              <a:off x="937878" y="1323000"/>
              <a:ext cx="4212000" cy="421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F3235BB4-6AD4-5F41-8117-DA86084B13A5}"/>
                </a:ext>
              </a:extLst>
            </p:cNvPr>
            <p:cNvSpPr>
              <a:spLocks noChangeAspect="1"/>
            </p:cNvSpPr>
            <p:nvPr/>
          </p:nvSpPr>
          <p:spPr>
            <a:xfrm>
              <a:off x="1027878" y="1413000"/>
              <a:ext cx="4032000" cy="403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3A7D7A7C-6B72-E64B-A550-03269347706F}"/>
                </a:ext>
              </a:extLst>
            </p:cNvPr>
            <p:cNvSpPr>
              <a:spLocks noChangeAspect="1"/>
            </p:cNvSpPr>
            <p:nvPr/>
          </p:nvSpPr>
          <p:spPr>
            <a:xfrm>
              <a:off x="1117878" y="1503000"/>
              <a:ext cx="3852000" cy="385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CCCB9E45-0CE1-4E47-8A3E-9B2164E1D4CB}"/>
                </a:ext>
              </a:extLst>
            </p:cNvPr>
            <p:cNvSpPr>
              <a:spLocks noChangeAspect="1"/>
            </p:cNvSpPr>
            <p:nvPr/>
          </p:nvSpPr>
          <p:spPr>
            <a:xfrm>
              <a:off x="1207878" y="1593000"/>
              <a:ext cx="3672000" cy="367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E5799D53-2CFF-DB45-BF07-C03117611162}"/>
                </a:ext>
              </a:extLst>
            </p:cNvPr>
            <p:cNvSpPr>
              <a:spLocks noChangeAspect="1"/>
            </p:cNvSpPr>
            <p:nvPr/>
          </p:nvSpPr>
          <p:spPr>
            <a:xfrm>
              <a:off x="1297878" y="1683000"/>
              <a:ext cx="3492000" cy="349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EEC6D76-2E3C-A84B-9DB5-D525BC76C9D0}"/>
                </a:ext>
              </a:extLst>
            </p:cNvPr>
            <p:cNvSpPr>
              <a:spLocks noChangeAspect="1"/>
            </p:cNvSpPr>
            <p:nvPr/>
          </p:nvSpPr>
          <p:spPr>
            <a:xfrm>
              <a:off x="1387878" y="1773000"/>
              <a:ext cx="3312000" cy="331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A42EAF7E-94A7-D541-9139-16D91DB9F93F}"/>
                </a:ext>
              </a:extLst>
            </p:cNvPr>
            <p:cNvSpPr>
              <a:spLocks noChangeAspect="1"/>
            </p:cNvSpPr>
            <p:nvPr/>
          </p:nvSpPr>
          <p:spPr>
            <a:xfrm>
              <a:off x="1477878" y="1863000"/>
              <a:ext cx="3132000" cy="31320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20" name="Title 1">
            <a:extLst>
              <a:ext uri="{FF2B5EF4-FFF2-40B4-BE49-F238E27FC236}">
                <a16:creationId xmlns:a16="http://schemas.microsoft.com/office/drawing/2014/main" id="{4B00DA17-DBCC-FA41-BFA4-1ABF5316FF99}"/>
              </a:ext>
            </a:extLst>
          </p:cNvPr>
          <p:cNvSpPr>
            <a:spLocks noGrp="1"/>
          </p:cNvSpPr>
          <p:nvPr>
            <p:ph type="title" hasCustomPrompt="1"/>
          </p:nvPr>
        </p:nvSpPr>
        <p:spPr>
          <a:xfrm>
            <a:off x="6800325" y="3009821"/>
            <a:ext cx="4755250" cy="896232"/>
          </a:xfrm>
          <a:prstGeom prst="rect">
            <a:avLst/>
          </a:prstGeom>
          <a:noFill/>
        </p:spPr>
        <p:txBody>
          <a:bodyPr lIns="0" tIns="72000" bIns="72000" anchor="ctr">
            <a:noAutofit/>
          </a:bodyPr>
          <a:lstStyle>
            <a:lvl1pPr algn="l">
              <a:lnSpc>
                <a:spcPct val="100000"/>
              </a:lnSpc>
              <a:defRPr sz="2800" b="1" i="0" cap="none" baseline="0">
                <a:solidFill>
                  <a:schemeClr val="bg1"/>
                </a:solidFill>
                <a:latin typeface="Arial" panose="020B0604020202020204" pitchFamily="34" charset="0"/>
                <a:cs typeface="Arial" panose="020B0604020202020204" pitchFamily="34" charset="0"/>
              </a:defRPr>
            </a:lvl1pPr>
          </a:lstStyle>
          <a:p>
            <a:r>
              <a:rPr lang="en-US"/>
              <a:t>Use this slide for shorter statements</a:t>
            </a:r>
          </a:p>
        </p:txBody>
      </p:sp>
    </p:spTree>
    <p:extLst>
      <p:ext uri="{BB962C8B-B14F-4D97-AF65-F5344CB8AC3E}">
        <p14:creationId xmlns:p14="http://schemas.microsoft.com/office/powerpoint/2010/main" val="29239551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SECTION HEADER MAGENTA">
    <p:bg>
      <p:bgPr>
        <a:solidFill>
          <a:schemeClr val="accent2">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2999F996-20A6-B047-8070-8305B881A25B}"/>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7E0FBDC7-E837-7E46-877A-990619FC8625}"/>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220FD5-9129-254F-8B02-23FDEA97F8D7}"/>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grpSp>
        <p:nvGrpSpPr>
          <p:cNvPr id="2" name="Group 1">
            <a:extLst>
              <a:ext uri="{FF2B5EF4-FFF2-40B4-BE49-F238E27FC236}">
                <a16:creationId xmlns:a16="http://schemas.microsoft.com/office/drawing/2014/main" id="{9387EC7E-E624-604D-887F-E5A16AA11D14}"/>
              </a:ext>
            </a:extLst>
          </p:cNvPr>
          <p:cNvGrpSpPr/>
          <p:nvPr userDrawn="1"/>
        </p:nvGrpSpPr>
        <p:grpSpPr>
          <a:xfrm>
            <a:off x="763739" y="1143000"/>
            <a:ext cx="4572000" cy="4572000"/>
            <a:chOff x="763739" y="1143000"/>
            <a:chExt cx="4572000" cy="4572000"/>
          </a:xfrm>
        </p:grpSpPr>
        <p:sp>
          <p:nvSpPr>
            <p:cNvPr id="18" name="Oval 17">
              <a:extLst>
                <a:ext uri="{FF2B5EF4-FFF2-40B4-BE49-F238E27FC236}">
                  <a16:creationId xmlns:a16="http://schemas.microsoft.com/office/drawing/2014/main" id="{144B190A-F214-314B-9A90-653EB9F0F293}"/>
                </a:ext>
              </a:extLst>
            </p:cNvPr>
            <p:cNvSpPr>
              <a:spLocks noChangeAspect="1"/>
            </p:cNvSpPr>
            <p:nvPr/>
          </p:nvSpPr>
          <p:spPr>
            <a:xfrm>
              <a:off x="763739" y="1143000"/>
              <a:ext cx="4572000" cy="457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6C80594E-384C-5E4D-86D4-14A06C96705C}"/>
                </a:ext>
              </a:extLst>
            </p:cNvPr>
            <p:cNvSpPr>
              <a:spLocks noChangeAspect="1"/>
            </p:cNvSpPr>
            <p:nvPr/>
          </p:nvSpPr>
          <p:spPr>
            <a:xfrm>
              <a:off x="853739" y="1233000"/>
              <a:ext cx="4392000" cy="439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08C9BB80-5D8E-114E-BAC3-76DD5A63428E}"/>
                </a:ext>
              </a:extLst>
            </p:cNvPr>
            <p:cNvSpPr>
              <a:spLocks noChangeAspect="1"/>
            </p:cNvSpPr>
            <p:nvPr/>
          </p:nvSpPr>
          <p:spPr>
            <a:xfrm>
              <a:off x="943739" y="1323000"/>
              <a:ext cx="4212000" cy="421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C18677D-4E86-A346-8475-C6E98B3DBB81}"/>
                </a:ext>
              </a:extLst>
            </p:cNvPr>
            <p:cNvSpPr>
              <a:spLocks noChangeAspect="1"/>
            </p:cNvSpPr>
            <p:nvPr/>
          </p:nvSpPr>
          <p:spPr>
            <a:xfrm>
              <a:off x="1033739" y="1413000"/>
              <a:ext cx="4032000" cy="403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629559C-01F5-E84B-A6BD-998344A23B57}"/>
                </a:ext>
              </a:extLst>
            </p:cNvPr>
            <p:cNvSpPr>
              <a:spLocks noChangeAspect="1"/>
            </p:cNvSpPr>
            <p:nvPr/>
          </p:nvSpPr>
          <p:spPr>
            <a:xfrm>
              <a:off x="1123739" y="1503000"/>
              <a:ext cx="3852000" cy="385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A6F87012-BDAA-F44C-BEFD-4142F481E03E}"/>
                </a:ext>
              </a:extLst>
            </p:cNvPr>
            <p:cNvSpPr>
              <a:spLocks noChangeAspect="1"/>
            </p:cNvSpPr>
            <p:nvPr/>
          </p:nvSpPr>
          <p:spPr>
            <a:xfrm>
              <a:off x="1213739" y="1593000"/>
              <a:ext cx="3672000" cy="367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2E36D88-81E3-BE46-936D-33BE012046C4}"/>
                </a:ext>
              </a:extLst>
            </p:cNvPr>
            <p:cNvSpPr>
              <a:spLocks noChangeAspect="1"/>
            </p:cNvSpPr>
            <p:nvPr/>
          </p:nvSpPr>
          <p:spPr>
            <a:xfrm>
              <a:off x="1303739" y="1683000"/>
              <a:ext cx="3492000" cy="349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D70AE2BF-2540-7E47-8590-0FCBB3704E04}"/>
                </a:ext>
              </a:extLst>
            </p:cNvPr>
            <p:cNvSpPr>
              <a:spLocks noChangeAspect="1"/>
            </p:cNvSpPr>
            <p:nvPr/>
          </p:nvSpPr>
          <p:spPr>
            <a:xfrm>
              <a:off x="1393739" y="1773000"/>
              <a:ext cx="3312000" cy="331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C9B16784-0CD3-E042-9F7C-DD99174A1EA8}"/>
                </a:ext>
              </a:extLst>
            </p:cNvPr>
            <p:cNvSpPr>
              <a:spLocks noChangeAspect="1"/>
            </p:cNvSpPr>
            <p:nvPr/>
          </p:nvSpPr>
          <p:spPr>
            <a:xfrm>
              <a:off x="1483739" y="1863000"/>
              <a:ext cx="3132000" cy="3132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9" name="Picture 28">
            <a:extLst>
              <a:ext uri="{FF2B5EF4-FFF2-40B4-BE49-F238E27FC236}">
                <a16:creationId xmlns:a16="http://schemas.microsoft.com/office/drawing/2014/main" id="{70268060-9715-7547-8B18-2FEAA23952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28" name="Title 1">
            <a:extLst>
              <a:ext uri="{FF2B5EF4-FFF2-40B4-BE49-F238E27FC236}">
                <a16:creationId xmlns:a16="http://schemas.microsoft.com/office/drawing/2014/main" id="{5A2D377E-7BF6-F54C-B433-96305173A21B}"/>
              </a:ext>
            </a:extLst>
          </p:cNvPr>
          <p:cNvSpPr>
            <a:spLocks noGrp="1"/>
          </p:cNvSpPr>
          <p:nvPr>
            <p:ph type="title" hasCustomPrompt="1"/>
          </p:nvPr>
        </p:nvSpPr>
        <p:spPr>
          <a:xfrm>
            <a:off x="6800325" y="3009821"/>
            <a:ext cx="4755250" cy="896232"/>
          </a:xfrm>
          <a:prstGeom prst="rect">
            <a:avLst/>
          </a:prstGeom>
          <a:noFill/>
        </p:spPr>
        <p:txBody>
          <a:bodyPr lIns="0" tIns="72000" bIns="72000" anchor="ctr">
            <a:noAutofit/>
          </a:bodyPr>
          <a:lstStyle>
            <a:lvl1pPr algn="l">
              <a:lnSpc>
                <a:spcPct val="100000"/>
              </a:lnSpc>
              <a:defRPr sz="2800" b="1" i="0" cap="none" baseline="0">
                <a:solidFill>
                  <a:schemeClr val="bg1"/>
                </a:solidFill>
                <a:latin typeface="Arial" panose="020B0604020202020204" pitchFamily="34" charset="0"/>
                <a:cs typeface="Arial" panose="020B0604020202020204" pitchFamily="34" charset="0"/>
              </a:defRPr>
            </a:lvl1pPr>
          </a:lstStyle>
          <a:p>
            <a:r>
              <a:rPr lang="en-US"/>
              <a:t>Use this slide for shorter statements</a:t>
            </a:r>
          </a:p>
        </p:txBody>
      </p:sp>
    </p:spTree>
    <p:extLst>
      <p:ext uri="{BB962C8B-B14F-4D97-AF65-F5344CB8AC3E}">
        <p14:creationId xmlns:p14="http://schemas.microsoft.com/office/powerpoint/2010/main" val="2891140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LIGHT BLUE">
    <p:bg>
      <p:bgPr>
        <a:solidFill>
          <a:schemeClr val="accent5">
            <a:lumMod val="7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FD925DD-10EC-BF4C-8F18-5A9FE034C44A}"/>
              </a:ext>
            </a:extLst>
          </p:cNvPr>
          <p:cNvGrpSpPr/>
          <p:nvPr userDrawn="1"/>
        </p:nvGrpSpPr>
        <p:grpSpPr>
          <a:xfrm>
            <a:off x="-1434387" y="-198710"/>
            <a:ext cx="7200000" cy="7200000"/>
            <a:chOff x="-1558566" y="-198710"/>
            <a:chExt cx="7200000" cy="7200000"/>
          </a:xfrm>
        </p:grpSpPr>
        <p:sp>
          <p:nvSpPr>
            <p:cNvPr id="29" name="Oval 28">
              <a:extLst>
                <a:ext uri="{FF2B5EF4-FFF2-40B4-BE49-F238E27FC236}">
                  <a16:creationId xmlns:a16="http://schemas.microsoft.com/office/drawing/2014/main" id="{6A2D5A09-D867-2F42-B41C-8DC42BDAB1B7}"/>
                </a:ext>
              </a:extLst>
            </p:cNvPr>
            <p:cNvSpPr>
              <a:spLocks noChangeAspect="1"/>
            </p:cNvSpPr>
            <p:nvPr/>
          </p:nvSpPr>
          <p:spPr>
            <a:xfrm>
              <a:off x="-1558566" y="-198710"/>
              <a:ext cx="7200000" cy="720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9CDF280A-165C-604C-AD84-6BA2BDAF9E59}"/>
                </a:ext>
              </a:extLst>
            </p:cNvPr>
            <p:cNvSpPr>
              <a:spLocks noChangeAspect="1"/>
            </p:cNvSpPr>
            <p:nvPr/>
          </p:nvSpPr>
          <p:spPr>
            <a:xfrm>
              <a:off x="-1468566" y="-108710"/>
              <a:ext cx="7020000" cy="702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AFEEC131-1A90-AD42-84AB-5826CA1FBA98}"/>
                </a:ext>
              </a:extLst>
            </p:cNvPr>
            <p:cNvSpPr>
              <a:spLocks noChangeAspect="1"/>
            </p:cNvSpPr>
            <p:nvPr/>
          </p:nvSpPr>
          <p:spPr>
            <a:xfrm>
              <a:off x="-1378566" y="-18710"/>
              <a:ext cx="6840000" cy="684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0151B853-B0CE-7C47-B036-CAA36C63AD04}"/>
                </a:ext>
              </a:extLst>
            </p:cNvPr>
            <p:cNvSpPr>
              <a:spLocks noChangeAspect="1"/>
            </p:cNvSpPr>
            <p:nvPr/>
          </p:nvSpPr>
          <p:spPr>
            <a:xfrm>
              <a:off x="-1288566" y="71290"/>
              <a:ext cx="6660000" cy="666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12244469-91EA-0E41-959D-046F7DEA4EBD}"/>
                </a:ext>
              </a:extLst>
            </p:cNvPr>
            <p:cNvSpPr>
              <a:spLocks noChangeAspect="1"/>
            </p:cNvSpPr>
            <p:nvPr/>
          </p:nvSpPr>
          <p:spPr>
            <a:xfrm>
              <a:off x="-1198566" y="161290"/>
              <a:ext cx="6480000" cy="648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A0CDF490-D4F3-FE4C-8C37-558DF69B7083}"/>
                </a:ext>
              </a:extLst>
            </p:cNvPr>
            <p:cNvSpPr>
              <a:spLocks noChangeAspect="1"/>
            </p:cNvSpPr>
            <p:nvPr/>
          </p:nvSpPr>
          <p:spPr>
            <a:xfrm>
              <a:off x="-1108566" y="251290"/>
              <a:ext cx="6300000" cy="630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D09FDB7A-1131-CA44-BACC-F0D9F012D37F}"/>
                </a:ext>
              </a:extLst>
            </p:cNvPr>
            <p:cNvSpPr>
              <a:spLocks noChangeAspect="1"/>
            </p:cNvSpPr>
            <p:nvPr/>
          </p:nvSpPr>
          <p:spPr>
            <a:xfrm>
              <a:off x="-1018566" y="341290"/>
              <a:ext cx="6120000" cy="612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98509EFA-B4A1-8A49-9706-97C56A5F1BAE}"/>
                </a:ext>
              </a:extLst>
            </p:cNvPr>
            <p:cNvSpPr>
              <a:spLocks noChangeAspect="1"/>
            </p:cNvSpPr>
            <p:nvPr/>
          </p:nvSpPr>
          <p:spPr>
            <a:xfrm>
              <a:off x="-928566" y="431290"/>
              <a:ext cx="5940000" cy="594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9578278-C861-E740-9406-1C8999B004C2}"/>
                </a:ext>
              </a:extLst>
            </p:cNvPr>
            <p:cNvSpPr>
              <a:spLocks noChangeAspect="1"/>
            </p:cNvSpPr>
            <p:nvPr/>
          </p:nvSpPr>
          <p:spPr>
            <a:xfrm>
              <a:off x="-838566" y="521290"/>
              <a:ext cx="5760000" cy="576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0D71C0F7-4F6D-5C48-AF65-88401893DF41}"/>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05D82E3D-DEC0-2C4E-BD22-6EB98CDA0D29}"/>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B13FEB-F0EC-A944-9D4B-173F487FA166}"/>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EB4BFDFB-3302-724B-A3B2-1D6AF7577D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20" name="Title 1">
            <a:extLst>
              <a:ext uri="{FF2B5EF4-FFF2-40B4-BE49-F238E27FC236}">
                <a16:creationId xmlns:a16="http://schemas.microsoft.com/office/drawing/2014/main" id="{1D9BE3A7-B3A5-2748-9DAA-E83BF14176E6}"/>
              </a:ext>
            </a:extLst>
          </p:cNvPr>
          <p:cNvSpPr>
            <a:spLocks noGrp="1"/>
          </p:cNvSpPr>
          <p:nvPr>
            <p:ph type="title" hasCustomPrompt="1"/>
          </p:nvPr>
        </p:nvSpPr>
        <p:spPr>
          <a:xfrm>
            <a:off x="6800325" y="3009821"/>
            <a:ext cx="4755250" cy="896232"/>
          </a:xfrm>
          <a:prstGeom prst="rect">
            <a:avLst/>
          </a:prstGeom>
          <a:noFill/>
        </p:spPr>
        <p:txBody>
          <a:bodyPr lIns="0" tIns="72000" bIns="72000" anchor="ctr">
            <a:noAutofit/>
          </a:bodyPr>
          <a:lstStyle>
            <a:lvl1pPr algn="l">
              <a:lnSpc>
                <a:spcPct val="100000"/>
              </a:lnSpc>
              <a:defRPr sz="2800" b="1" i="0" cap="none" baseline="0">
                <a:solidFill>
                  <a:schemeClr val="bg1"/>
                </a:solidFill>
                <a:latin typeface="Arial" panose="020B0604020202020204" pitchFamily="34" charset="0"/>
                <a:cs typeface="Arial" panose="020B0604020202020204" pitchFamily="34" charset="0"/>
              </a:defRPr>
            </a:lvl1pPr>
          </a:lstStyle>
          <a:p>
            <a:r>
              <a:rPr lang="en-US"/>
              <a:t>Use this slide for shorter statements</a:t>
            </a:r>
          </a:p>
        </p:txBody>
      </p:sp>
    </p:spTree>
    <p:extLst>
      <p:ext uri="{BB962C8B-B14F-4D97-AF65-F5344CB8AC3E}">
        <p14:creationId xmlns:p14="http://schemas.microsoft.com/office/powerpoint/2010/main" val="40824244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 - Blue">
    <p:bg>
      <p:bgPr>
        <a:solidFill>
          <a:schemeClr val="tx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pic>
        <p:nvPicPr>
          <p:cNvPr id="13" name="Picture 12">
            <a:extLst>
              <a:ext uri="{FF2B5EF4-FFF2-40B4-BE49-F238E27FC236}">
                <a16:creationId xmlns:a16="http://schemas.microsoft.com/office/drawing/2014/main" id="{44C2D3AE-0EBA-7347-A449-729AD598C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12" name="TextBox 11">
            <a:extLst>
              <a:ext uri="{FF2B5EF4-FFF2-40B4-BE49-F238E27FC236}">
                <a16:creationId xmlns:a16="http://schemas.microsoft.com/office/drawing/2014/main" id="{83D7A0C9-E21E-704C-B08F-6247CC4AE293}"/>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a:solidFill>
                  <a:schemeClr val="bg1"/>
                </a:solidFill>
                <a:latin typeface="Calibri" panose="020F0502020204030204" pitchFamily="34" charset="0"/>
                <a:cs typeface="Calibri" panose="020F0502020204030204" pitchFamily="34" charset="0"/>
              </a:rPr>
              <a:t>entelect</a:t>
            </a:r>
          </a:p>
        </p:txBody>
      </p:sp>
      <p:cxnSp>
        <p:nvCxnSpPr>
          <p:cNvPr id="14" name="Straight Connector 13">
            <a:extLst>
              <a:ext uri="{FF2B5EF4-FFF2-40B4-BE49-F238E27FC236}">
                <a16:creationId xmlns:a16="http://schemas.microsoft.com/office/drawing/2014/main" id="{81B4E6F0-5FBC-7042-B8BC-7E344603A9A9}"/>
              </a:ext>
            </a:extLst>
          </p:cNvPr>
          <p:cNvCxnSpPr>
            <a:cxnSpLocks/>
          </p:cNvCxnSpPr>
          <p:nvPr userDrawn="1"/>
        </p:nvCxnSpPr>
        <p:spPr>
          <a:xfrm>
            <a:off x="911137"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41C064-6F57-0C45-B046-BF69C70B0723}"/>
              </a:ext>
            </a:extLst>
          </p:cNvPr>
          <p:cNvSpPr txBox="1"/>
          <p:nvPr userDrawn="1"/>
        </p:nvSpPr>
        <p:spPr>
          <a:xfrm>
            <a:off x="912821" y="235333"/>
            <a:ext cx="1285929" cy="246221"/>
          </a:xfrm>
          <a:prstGeom prst="rect">
            <a:avLst/>
          </a:prstGeom>
          <a:noFill/>
        </p:spPr>
        <p:txBody>
          <a:bodyPr wrap="none" rtlCol="0">
            <a:spAutoFit/>
          </a:bodyPr>
          <a:lstStyle/>
          <a:p>
            <a:pPr algn="l"/>
            <a:r>
              <a:rPr lang="en-US" sz="1000" i="1">
                <a:solidFill>
                  <a:schemeClr val="bg1"/>
                </a:solidFill>
                <a:latin typeface="Calibri Light" panose="020F0302020204030204" pitchFamily="34" charset="0"/>
                <a:cs typeface="Calibri Light" panose="020F0302020204030204" pitchFamily="34" charset="0"/>
              </a:rPr>
              <a:t>everything is possible</a:t>
            </a:r>
          </a:p>
        </p:txBody>
      </p:sp>
      <p:cxnSp>
        <p:nvCxnSpPr>
          <p:cNvPr id="10" name="Straight Connector 9">
            <a:extLst>
              <a:ext uri="{FF2B5EF4-FFF2-40B4-BE49-F238E27FC236}">
                <a16:creationId xmlns:a16="http://schemas.microsoft.com/office/drawing/2014/main" id="{18C68735-F3FE-8F46-B58F-D8CD2953DB55}"/>
              </a:ext>
            </a:extLst>
          </p:cNvPr>
          <p:cNvCxnSpPr>
            <a:cxnSpLocks/>
          </p:cNvCxnSpPr>
          <p:nvPr userDrawn="1"/>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57394870-1163-9941-829D-1FE88C5408F6}"/>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a:t>Click to edit</a:t>
            </a:r>
          </a:p>
        </p:txBody>
      </p:sp>
      <p:sp>
        <p:nvSpPr>
          <p:cNvPr id="16" name="Content Placeholder 2">
            <a:extLst>
              <a:ext uri="{FF2B5EF4-FFF2-40B4-BE49-F238E27FC236}">
                <a16:creationId xmlns:a16="http://schemas.microsoft.com/office/drawing/2014/main" id="{925D0F25-47EF-5B47-B68C-C0986EFDDF17}"/>
              </a:ext>
            </a:extLst>
          </p:cNvPr>
          <p:cNvSpPr>
            <a:spLocks noGrp="1"/>
          </p:cNvSpPr>
          <p:nvPr>
            <p:ph sz="quarter" idx="13" hasCustomPrompt="1"/>
          </p:nvPr>
        </p:nvSpPr>
        <p:spPr>
          <a:xfrm>
            <a:off x="358983" y="1673816"/>
            <a:ext cx="11464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chemeClr val="bg1"/>
                </a:solidFill>
                <a:latin typeface="+mn-lt"/>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chemeClr val="bg1"/>
                </a:solidFill>
                <a:latin typeface="+mn-lt"/>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chemeClr val="bg1"/>
                </a:solidFill>
                <a:latin typeface="+mn-lt"/>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chemeClr val="bg1"/>
                </a:solidFill>
                <a:latin typeface="+mn-lt"/>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chemeClr val="bg1"/>
                </a:solidFill>
                <a:latin typeface="+mn-lt"/>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Tree>
    <p:extLst>
      <p:ext uri="{BB962C8B-B14F-4D97-AF65-F5344CB8AC3E}">
        <p14:creationId xmlns:p14="http://schemas.microsoft.com/office/powerpoint/2010/main" val="2338966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HEADER GREEN ">
    <p:bg>
      <p:bgPr>
        <a:solidFill>
          <a:schemeClr val="accent6">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55AACD5C-6D81-3949-9B8C-5AEA175637A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BF58F7-EE21-F04F-9DAA-743E345F85B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752578-B7BD-174F-A8FC-6BDA79B8534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grpSp>
        <p:nvGrpSpPr>
          <p:cNvPr id="4" name="Group 3">
            <a:extLst>
              <a:ext uri="{FF2B5EF4-FFF2-40B4-BE49-F238E27FC236}">
                <a16:creationId xmlns:a16="http://schemas.microsoft.com/office/drawing/2014/main" id="{ACD4F711-28A5-D047-96EC-A38B184C9B88}"/>
              </a:ext>
            </a:extLst>
          </p:cNvPr>
          <p:cNvGrpSpPr/>
          <p:nvPr userDrawn="1"/>
        </p:nvGrpSpPr>
        <p:grpSpPr>
          <a:xfrm>
            <a:off x="774032" y="1102741"/>
            <a:ext cx="4680000" cy="4680000"/>
            <a:chOff x="774032" y="1102741"/>
            <a:chExt cx="4680000" cy="4680000"/>
          </a:xfrm>
        </p:grpSpPr>
        <p:sp>
          <p:nvSpPr>
            <p:cNvPr id="42" name="Oval 41">
              <a:extLst>
                <a:ext uri="{FF2B5EF4-FFF2-40B4-BE49-F238E27FC236}">
                  <a16:creationId xmlns:a16="http://schemas.microsoft.com/office/drawing/2014/main" id="{E57C48CB-1208-4345-92BD-012E5E2FF637}"/>
                </a:ext>
              </a:extLst>
            </p:cNvPr>
            <p:cNvSpPr>
              <a:spLocks noChangeAspect="1"/>
            </p:cNvSpPr>
            <p:nvPr/>
          </p:nvSpPr>
          <p:spPr>
            <a:xfrm>
              <a:off x="774032" y="1102741"/>
              <a:ext cx="4680000" cy="468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04785F13-AF58-C44C-A243-A7B693A50432}"/>
                </a:ext>
              </a:extLst>
            </p:cNvPr>
            <p:cNvSpPr>
              <a:spLocks noChangeAspect="1"/>
            </p:cNvSpPr>
            <p:nvPr/>
          </p:nvSpPr>
          <p:spPr>
            <a:xfrm>
              <a:off x="954032" y="1282741"/>
              <a:ext cx="4320000" cy="432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2E1BB1B9-209F-7640-990D-A7ACC7A02615}"/>
                </a:ext>
              </a:extLst>
            </p:cNvPr>
            <p:cNvSpPr>
              <a:spLocks noChangeAspect="1"/>
            </p:cNvSpPr>
            <p:nvPr/>
          </p:nvSpPr>
          <p:spPr>
            <a:xfrm>
              <a:off x="1134032" y="1462741"/>
              <a:ext cx="3960000" cy="396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BF1B244C-2480-DD4A-974E-820278BDBF6E}"/>
                </a:ext>
              </a:extLst>
            </p:cNvPr>
            <p:cNvSpPr>
              <a:spLocks noChangeAspect="1"/>
            </p:cNvSpPr>
            <p:nvPr/>
          </p:nvSpPr>
          <p:spPr>
            <a:xfrm>
              <a:off x="1314032" y="1642741"/>
              <a:ext cx="3600000" cy="360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FF27C9E1-E184-BD44-B187-FADC35B873B1}"/>
                </a:ext>
              </a:extLst>
            </p:cNvPr>
            <p:cNvSpPr>
              <a:spLocks noChangeAspect="1"/>
            </p:cNvSpPr>
            <p:nvPr/>
          </p:nvSpPr>
          <p:spPr>
            <a:xfrm>
              <a:off x="1494032" y="1822741"/>
              <a:ext cx="3240000" cy="324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943BC761-32F7-3240-864D-89364833A835}"/>
                </a:ext>
              </a:extLst>
            </p:cNvPr>
            <p:cNvSpPr>
              <a:spLocks noChangeAspect="1"/>
            </p:cNvSpPr>
            <p:nvPr/>
          </p:nvSpPr>
          <p:spPr>
            <a:xfrm>
              <a:off x="1674032" y="2002741"/>
              <a:ext cx="2880000" cy="288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3958860-CC09-104D-87F5-A7B3A8FF09F1}"/>
                </a:ext>
              </a:extLst>
            </p:cNvPr>
            <p:cNvSpPr>
              <a:spLocks noChangeAspect="1"/>
            </p:cNvSpPr>
            <p:nvPr/>
          </p:nvSpPr>
          <p:spPr>
            <a:xfrm>
              <a:off x="1854032" y="2182741"/>
              <a:ext cx="2520000" cy="252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62F7574C-9998-834C-8359-75BD9B843A0C}"/>
                </a:ext>
              </a:extLst>
            </p:cNvPr>
            <p:cNvSpPr>
              <a:spLocks noChangeAspect="1"/>
            </p:cNvSpPr>
            <p:nvPr/>
          </p:nvSpPr>
          <p:spPr>
            <a:xfrm>
              <a:off x="2034032" y="2362741"/>
              <a:ext cx="2160000" cy="216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408575FC-CF6D-004D-83BC-E0558D770B43}"/>
                </a:ext>
              </a:extLst>
            </p:cNvPr>
            <p:cNvSpPr>
              <a:spLocks noChangeAspect="1"/>
            </p:cNvSpPr>
            <p:nvPr/>
          </p:nvSpPr>
          <p:spPr>
            <a:xfrm>
              <a:off x="2186432" y="2515141"/>
              <a:ext cx="0" cy="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1749404-A929-1E41-BD12-49C2133FA890}"/>
                </a:ext>
              </a:extLst>
            </p:cNvPr>
            <p:cNvSpPr>
              <a:spLocks noChangeAspect="1"/>
            </p:cNvSpPr>
            <p:nvPr/>
          </p:nvSpPr>
          <p:spPr>
            <a:xfrm>
              <a:off x="2214032" y="2542741"/>
              <a:ext cx="1800000" cy="180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1EA7C0DA-E61B-9946-928B-4C70E9D425C3}"/>
                </a:ext>
              </a:extLst>
            </p:cNvPr>
            <p:cNvSpPr>
              <a:spLocks noChangeAspect="1"/>
            </p:cNvSpPr>
            <p:nvPr/>
          </p:nvSpPr>
          <p:spPr>
            <a:xfrm>
              <a:off x="2394032" y="2722741"/>
              <a:ext cx="1440000" cy="144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F805EB58-6F6F-624B-B9C9-61D8086C1A5A}"/>
                </a:ext>
              </a:extLst>
            </p:cNvPr>
            <p:cNvSpPr>
              <a:spLocks noChangeAspect="1"/>
            </p:cNvSpPr>
            <p:nvPr/>
          </p:nvSpPr>
          <p:spPr>
            <a:xfrm>
              <a:off x="2574032" y="2902741"/>
              <a:ext cx="1080000" cy="108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63402B59-AC18-C746-911A-7EEA2F61DE83}"/>
                </a:ext>
              </a:extLst>
            </p:cNvPr>
            <p:cNvSpPr>
              <a:spLocks noChangeAspect="1"/>
            </p:cNvSpPr>
            <p:nvPr/>
          </p:nvSpPr>
          <p:spPr>
            <a:xfrm>
              <a:off x="2754032" y="3082741"/>
              <a:ext cx="720000" cy="72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D8E49FCD-1BBD-544E-8E6D-8C3B86884338}"/>
                </a:ext>
              </a:extLst>
            </p:cNvPr>
            <p:cNvSpPr>
              <a:spLocks noChangeAspect="1"/>
            </p:cNvSpPr>
            <p:nvPr/>
          </p:nvSpPr>
          <p:spPr>
            <a:xfrm>
              <a:off x="2934032" y="3262741"/>
              <a:ext cx="360000" cy="36000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 name="Title 1">
            <a:extLst>
              <a:ext uri="{FF2B5EF4-FFF2-40B4-BE49-F238E27FC236}">
                <a16:creationId xmlns:a16="http://schemas.microsoft.com/office/drawing/2014/main" id="{682907BC-C4E0-5842-A128-897EB3FDCA1E}"/>
              </a:ext>
            </a:extLst>
          </p:cNvPr>
          <p:cNvSpPr>
            <a:spLocks noGrp="1"/>
          </p:cNvSpPr>
          <p:nvPr>
            <p:ph type="title" hasCustomPrompt="1"/>
          </p:nvPr>
        </p:nvSpPr>
        <p:spPr>
          <a:xfrm>
            <a:off x="6800325" y="3009821"/>
            <a:ext cx="4755250" cy="896232"/>
          </a:xfrm>
          <a:prstGeom prst="rect">
            <a:avLst/>
          </a:prstGeom>
          <a:noFill/>
        </p:spPr>
        <p:txBody>
          <a:bodyPr lIns="0" tIns="72000" bIns="72000" anchor="ctr">
            <a:noAutofit/>
          </a:bodyPr>
          <a:lstStyle>
            <a:lvl1pPr algn="l">
              <a:lnSpc>
                <a:spcPct val="100000"/>
              </a:lnSpc>
              <a:defRPr sz="2800" b="1" i="0" cap="none" baseline="0">
                <a:solidFill>
                  <a:schemeClr val="bg1"/>
                </a:solidFill>
                <a:latin typeface="Arial" panose="020B0604020202020204" pitchFamily="34" charset="0"/>
                <a:cs typeface="Arial" panose="020B0604020202020204" pitchFamily="34" charset="0"/>
              </a:defRPr>
            </a:lvl1pPr>
          </a:lstStyle>
          <a:p>
            <a:r>
              <a:rPr lang="en-US"/>
              <a:t>Use this slide for shorter statements</a:t>
            </a:r>
          </a:p>
        </p:txBody>
      </p:sp>
    </p:spTree>
    <p:extLst>
      <p:ext uri="{BB962C8B-B14F-4D97-AF65-F5344CB8AC3E}">
        <p14:creationId xmlns:p14="http://schemas.microsoft.com/office/powerpoint/2010/main" val="2837845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Grey">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userDrawn="1">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userDrawn="1">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userDrawn="1">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grpSp>
        <p:nvGrpSpPr>
          <p:cNvPr id="38" name="Group 37">
            <a:extLst>
              <a:ext uri="{FF2B5EF4-FFF2-40B4-BE49-F238E27FC236}">
                <a16:creationId xmlns:a16="http://schemas.microsoft.com/office/drawing/2014/main" id="{AACEB18F-B221-F941-B678-8EFBF14F72A8}"/>
              </a:ext>
            </a:extLst>
          </p:cNvPr>
          <p:cNvGrpSpPr/>
          <p:nvPr userDrawn="1"/>
        </p:nvGrpSpPr>
        <p:grpSpPr>
          <a:xfrm>
            <a:off x="3400340" y="733340"/>
            <a:ext cx="5391321" cy="5391321"/>
            <a:chOff x="1929341" y="-1222636"/>
            <a:chExt cx="11520000" cy="11520000"/>
          </a:xfrm>
        </p:grpSpPr>
        <p:sp>
          <p:nvSpPr>
            <p:cNvPr id="39" name="Oval 38">
              <a:extLst>
                <a:ext uri="{FF2B5EF4-FFF2-40B4-BE49-F238E27FC236}">
                  <a16:creationId xmlns:a16="http://schemas.microsoft.com/office/drawing/2014/main" id="{1AD80227-F2FA-E040-B7C0-AA924A22792A}"/>
                </a:ext>
              </a:extLst>
            </p:cNvPr>
            <p:cNvSpPr>
              <a:spLocks noChangeAspect="1"/>
            </p:cNvSpPr>
            <p:nvPr userDrawn="1"/>
          </p:nvSpPr>
          <p:spPr>
            <a:xfrm>
              <a:off x="3369273" y="217364"/>
              <a:ext cx="8640000" cy="864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40" name="Oval 39">
              <a:extLst>
                <a:ext uri="{FF2B5EF4-FFF2-40B4-BE49-F238E27FC236}">
                  <a16:creationId xmlns:a16="http://schemas.microsoft.com/office/drawing/2014/main" id="{30262221-BBC9-0246-91A2-2CC22A38A406}"/>
                </a:ext>
              </a:extLst>
            </p:cNvPr>
            <p:cNvSpPr>
              <a:spLocks noChangeAspect="1"/>
            </p:cNvSpPr>
            <p:nvPr userDrawn="1"/>
          </p:nvSpPr>
          <p:spPr>
            <a:xfrm>
              <a:off x="3189273" y="37364"/>
              <a:ext cx="9000000" cy="900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41" name="Oval 40">
              <a:extLst>
                <a:ext uri="{FF2B5EF4-FFF2-40B4-BE49-F238E27FC236}">
                  <a16:creationId xmlns:a16="http://schemas.microsoft.com/office/drawing/2014/main" id="{827156D2-7A6E-7344-81F0-33CD603EDC00}"/>
                </a:ext>
              </a:extLst>
            </p:cNvPr>
            <p:cNvSpPr>
              <a:spLocks noChangeAspect="1"/>
            </p:cNvSpPr>
            <p:nvPr userDrawn="1"/>
          </p:nvSpPr>
          <p:spPr>
            <a:xfrm>
              <a:off x="3009273" y="-142636"/>
              <a:ext cx="9360000" cy="936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42" name="Oval 41">
              <a:extLst>
                <a:ext uri="{FF2B5EF4-FFF2-40B4-BE49-F238E27FC236}">
                  <a16:creationId xmlns:a16="http://schemas.microsoft.com/office/drawing/2014/main" id="{288F06E2-EE40-4843-8F8C-D2A8C4870443}"/>
                </a:ext>
              </a:extLst>
            </p:cNvPr>
            <p:cNvSpPr>
              <a:spLocks noChangeAspect="1"/>
            </p:cNvSpPr>
            <p:nvPr userDrawn="1"/>
          </p:nvSpPr>
          <p:spPr>
            <a:xfrm>
              <a:off x="2829273" y="-322636"/>
              <a:ext cx="9720000" cy="972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4BF2E917-8E15-2344-8CFB-EA1083347823}"/>
                </a:ext>
              </a:extLst>
            </p:cNvPr>
            <p:cNvSpPr>
              <a:spLocks noChangeAspect="1"/>
            </p:cNvSpPr>
            <p:nvPr userDrawn="1"/>
          </p:nvSpPr>
          <p:spPr>
            <a:xfrm>
              <a:off x="2649273" y="-502636"/>
              <a:ext cx="10080000" cy="1008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665FB49B-CA82-3B4E-B223-9E9C72E7C241}"/>
                </a:ext>
              </a:extLst>
            </p:cNvPr>
            <p:cNvSpPr>
              <a:spLocks noChangeAspect="1"/>
            </p:cNvSpPr>
            <p:nvPr userDrawn="1"/>
          </p:nvSpPr>
          <p:spPr>
            <a:xfrm>
              <a:off x="2469273" y="-682636"/>
              <a:ext cx="10440000" cy="1044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4C0BCB6C-6548-6A42-B7DB-749FFF9949C2}"/>
                </a:ext>
              </a:extLst>
            </p:cNvPr>
            <p:cNvSpPr>
              <a:spLocks noChangeAspect="1"/>
            </p:cNvSpPr>
            <p:nvPr userDrawn="1"/>
          </p:nvSpPr>
          <p:spPr>
            <a:xfrm>
              <a:off x="2289273" y="-862636"/>
              <a:ext cx="10800000" cy="1080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E58F4914-525D-484C-9C7E-382CB02F374F}"/>
                </a:ext>
              </a:extLst>
            </p:cNvPr>
            <p:cNvSpPr>
              <a:spLocks noChangeAspect="1"/>
            </p:cNvSpPr>
            <p:nvPr userDrawn="1"/>
          </p:nvSpPr>
          <p:spPr>
            <a:xfrm>
              <a:off x="2109273" y="-1042636"/>
              <a:ext cx="11160000" cy="1116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D2A9E0AB-4C3D-4840-840B-4EBDF9F556BC}"/>
                </a:ext>
              </a:extLst>
            </p:cNvPr>
            <p:cNvSpPr>
              <a:spLocks noChangeAspect="1"/>
            </p:cNvSpPr>
            <p:nvPr userDrawn="1"/>
          </p:nvSpPr>
          <p:spPr>
            <a:xfrm>
              <a:off x="1929341" y="-1222636"/>
              <a:ext cx="11520000" cy="11520000"/>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1" name="Picture 20">
            <a:extLst>
              <a:ext uri="{FF2B5EF4-FFF2-40B4-BE49-F238E27FC236}">
                <a16:creationId xmlns:a16="http://schemas.microsoft.com/office/drawing/2014/main" id="{B0ABDDD7-BB99-C648-9477-82A3112BF3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19" name="TextBox 18">
            <a:extLst>
              <a:ext uri="{FF2B5EF4-FFF2-40B4-BE49-F238E27FC236}">
                <a16:creationId xmlns:a16="http://schemas.microsoft.com/office/drawing/2014/main" id="{1BDA8E95-894F-C649-BF70-C92B92392EF3}"/>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a:solidFill>
                  <a:schemeClr val="tx1"/>
                </a:solidFill>
                <a:latin typeface="Calibri" panose="020F0502020204030204" pitchFamily="34" charset="0"/>
                <a:cs typeface="Calibri" panose="020F0502020204030204" pitchFamily="34" charset="0"/>
              </a:rPr>
              <a:t>entelect</a:t>
            </a:r>
          </a:p>
        </p:txBody>
      </p:sp>
      <p:cxnSp>
        <p:nvCxnSpPr>
          <p:cNvPr id="20" name="Straight Connector 19">
            <a:extLst>
              <a:ext uri="{FF2B5EF4-FFF2-40B4-BE49-F238E27FC236}">
                <a16:creationId xmlns:a16="http://schemas.microsoft.com/office/drawing/2014/main" id="{757EC2FF-3864-F942-BA01-BC5BA2F69E1F}"/>
              </a:ext>
            </a:extLst>
          </p:cNvPr>
          <p:cNvCxnSpPr>
            <a:cxnSpLocks/>
          </p:cNvCxnSpPr>
          <p:nvPr userDrawn="1"/>
        </p:nvCxnSpPr>
        <p:spPr>
          <a:xfrm>
            <a:off x="911137"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1482F68-5F15-724F-9916-BEDA4CE3131F}"/>
              </a:ext>
            </a:extLst>
          </p:cNvPr>
          <p:cNvSpPr txBox="1"/>
          <p:nvPr userDrawn="1"/>
        </p:nvSpPr>
        <p:spPr>
          <a:xfrm>
            <a:off x="912821" y="235333"/>
            <a:ext cx="1285929" cy="246221"/>
          </a:xfrm>
          <a:prstGeom prst="rect">
            <a:avLst/>
          </a:prstGeom>
          <a:noFill/>
        </p:spPr>
        <p:txBody>
          <a:bodyPr wrap="none" rtlCol="0">
            <a:spAutoFit/>
          </a:bodyPr>
          <a:lstStyle/>
          <a:p>
            <a:pPr algn="l"/>
            <a:r>
              <a:rPr lang="en-US" sz="1000" i="1">
                <a:solidFill>
                  <a:schemeClr val="tx1"/>
                </a:solidFill>
                <a:latin typeface="Calibri Light" panose="020F0302020204030204" pitchFamily="34" charset="0"/>
                <a:cs typeface="Calibri Light" panose="020F0302020204030204" pitchFamily="34" charset="0"/>
              </a:rPr>
              <a:t>everything is possible</a:t>
            </a:r>
          </a:p>
        </p:txBody>
      </p:sp>
      <p:sp>
        <p:nvSpPr>
          <p:cNvPr id="23" name="Title 1">
            <a:extLst>
              <a:ext uri="{FF2B5EF4-FFF2-40B4-BE49-F238E27FC236}">
                <a16:creationId xmlns:a16="http://schemas.microsoft.com/office/drawing/2014/main" id="{A4A3B969-BDA1-E64A-AF99-E7E4F2426E0C}"/>
              </a:ext>
            </a:extLst>
          </p:cNvPr>
          <p:cNvSpPr>
            <a:spLocks noGrp="1"/>
          </p:cNvSpPr>
          <p:nvPr>
            <p:ph type="title" hasCustomPrompt="1"/>
          </p:nvPr>
        </p:nvSpPr>
        <p:spPr>
          <a:xfrm>
            <a:off x="3718375" y="2980884"/>
            <a:ext cx="4755250" cy="896232"/>
          </a:xfrm>
          <a:prstGeom prst="rect">
            <a:avLst/>
          </a:prstGeom>
          <a:noFill/>
        </p:spPr>
        <p:txBody>
          <a:bodyPr lIns="0" tIns="72000" bIns="72000" anchor="ctr">
            <a:noAutofit/>
          </a:bodyPr>
          <a:lstStyle>
            <a:lvl1pPr algn="ctr">
              <a:lnSpc>
                <a:spcPct val="100000"/>
              </a:lnSpc>
              <a:defRPr sz="3200" b="1" i="0" cap="none" baseline="0">
                <a:solidFill>
                  <a:schemeClr val="tx1"/>
                </a:solidFill>
                <a:latin typeface="Arial" panose="020B0604020202020204" pitchFamily="34" charset="0"/>
                <a:cs typeface="Arial" panose="020B0604020202020204" pitchFamily="34" charset="0"/>
              </a:defRPr>
            </a:lvl1pPr>
          </a:lstStyle>
          <a:p>
            <a:r>
              <a:rPr lang="en-US"/>
              <a:t>SECTION DIVIDER</a:t>
            </a:r>
          </a:p>
        </p:txBody>
      </p:sp>
    </p:spTree>
    <p:extLst>
      <p:ext uri="{BB962C8B-B14F-4D97-AF65-F5344CB8AC3E}">
        <p14:creationId xmlns:p14="http://schemas.microsoft.com/office/powerpoint/2010/main" val="7983066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66D230-87E6-2148-9942-6E553B92D92C}"/>
              </a:ext>
            </a:extLst>
          </p:cNvPr>
          <p:cNvSpPr>
            <a:spLocks noGrp="1"/>
          </p:cNvSpPr>
          <p:nvPr>
            <p:ph type="dt" sz="half" idx="10"/>
          </p:nvPr>
        </p:nvSpPr>
        <p:spPr/>
        <p:txBody>
          <a:bodyPr/>
          <a:lstStyle/>
          <a:p>
            <a:fld id="{D9BD28C9-DAB6-1349-ACE4-313CD6B12CE4}" type="datetimeFigureOut">
              <a:rPr lang="en-GB" smtClean="0"/>
              <a:t>24/11/2022</a:t>
            </a:fld>
            <a:endParaRPr lang="en-GB"/>
          </a:p>
        </p:txBody>
      </p:sp>
      <p:sp>
        <p:nvSpPr>
          <p:cNvPr id="3" name="Footer Placeholder 2">
            <a:extLst>
              <a:ext uri="{FF2B5EF4-FFF2-40B4-BE49-F238E27FC236}">
                <a16:creationId xmlns:a16="http://schemas.microsoft.com/office/drawing/2014/main" id="{F82C0277-0E2B-9641-BB4B-3C2A92C8B06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6F3DFDD-94AB-B842-A958-CC27CAB8740B}"/>
              </a:ext>
            </a:extLst>
          </p:cNvPr>
          <p:cNvSpPr>
            <a:spLocks noGrp="1"/>
          </p:cNvSpPr>
          <p:nvPr>
            <p:ph type="sldNum" sz="quarter" idx="12"/>
          </p:nvPr>
        </p:nvSpPr>
        <p:spPr/>
        <p:txBody>
          <a:bodyPr/>
          <a:lstStyle/>
          <a:p>
            <a:fld id="{69466270-F640-BA4D-96BC-1A9DBD1AF2A4}" type="slidenum">
              <a:rPr lang="en-GB" smtClean="0"/>
              <a:t>‹#›</a:t>
            </a:fld>
            <a:endParaRPr lang="en-GB"/>
          </a:p>
        </p:txBody>
      </p:sp>
    </p:spTree>
    <p:extLst>
      <p:ext uri="{BB962C8B-B14F-4D97-AF65-F5344CB8AC3E}">
        <p14:creationId xmlns:p14="http://schemas.microsoft.com/office/powerpoint/2010/main" val="220739155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Master Teal">
    <p:bg>
      <p:bgPr>
        <a:solidFill>
          <a:srgbClr val="006C75"/>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C0AB7456-D4DA-7643-AB63-D9235B5DAA2F}"/>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2E75D4C5-FF08-664D-B49B-F0EACCF84BF0}"/>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9C8D8F-6845-4C45-9CEF-80D38775EB2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pic>
        <p:nvPicPr>
          <p:cNvPr id="11" name="Picture 10">
            <a:extLst>
              <a:ext uri="{FF2B5EF4-FFF2-40B4-BE49-F238E27FC236}">
                <a16:creationId xmlns:a16="http://schemas.microsoft.com/office/drawing/2014/main" id="{C251ACCA-20B4-9342-B203-88CF431B4C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2264063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SECTION HEADER GREEN ">
    <p:bg>
      <p:bgPr>
        <a:solidFill>
          <a:srgbClr val="7E963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55AACD5C-6D81-3949-9B8C-5AEA175637A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BF58F7-EE21-F04F-9DAA-743E345F85B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752578-B7BD-174F-A8FC-6BDA79B8534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2708494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aster Magenta">
    <p:bg>
      <p:bgPr>
        <a:solidFill>
          <a:srgbClr val="74105D"/>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2999F996-20A6-B047-8070-8305B881A25B}"/>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7E0FBDC7-E837-7E46-877A-990619FC8625}"/>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220FD5-9129-254F-8B02-23FDEA97F8D7}"/>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pic>
        <p:nvPicPr>
          <p:cNvPr id="11" name="Picture 10">
            <a:extLst>
              <a:ext uri="{FF2B5EF4-FFF2-40B4-BE49-F238E27FC236}">
                <a16:creationId xmlns:a16="http://schemas.microsoft.com/office/drawing/2014/main" id="{C3CFC846-72D2-154C-AA97-05A6655902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21367566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 Light Blue">
    <p:bg>
      <p:bgPr>
        <a:solidFill>
          <a:schemeClr val="accent5">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pic>
        <p:nvPicPr>
          <p:cNvPr id="11" name="Picture 10">
            <a:extLst>
              <a:ext uri="{FF2B5EF4-FFF2-40B4-BE49-F238E27FC236}">
                <a16:creationId xmlns:a16="http://schemas.microsoft.com/office/drawing/2014/main" id="{C3CFC846-72D2-154C-AA97-05A6655902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16" name="TextBox 15">
            <a:extLst>
              <a:ext uri="{FF2B5EF4-FFF2-40B4-BE49-F238E27FC236}">
                <a16:creationId xmlns:a16="http://schemas.microsoft.com/office/drawing/2014/main" id="{68372463-9855-D04F-8ABF-F0EB190B59A7}"/>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a:solidFill>
                  <a:schemeClr val="bg1"/>
                </a:solidFill>
                <a:latin typeface="Calibri" panose="020F0502020204030204" pitchFamily="34" charset="0"/>
                <a:cs typeface="Calibri" panose="020F0502020204030204" pitchFamily="34" charset="0"/>
              </a:rPr>
              <a:t>entelect</a:t>
            </a:r>
          </a:p>
        </p:txBody>
      </p:sp>
      <p:cxnSp>
        <p:nvCxnSpPr>
          <p:cNvPr id="17" name="Straight Connector 16">
            <a:extLst>
              <a:ext uri="{FF2B5EF4-FFF2-40B4-BE49-F238E27FC236}">
                <a16:creationId xmlns:a16="http://schemas.microsoft.com/office/drawing/2014/main" id="{FA41268A-696F-C243-9EC4-179035740DA4}"/>
              </a:ext>
            </a:extLst>
          </p:cNvPr>
          <p:cNvCxnSpPr>
            <a:cxnSpLocks/>
          </p:cNvCxnSpPr>
          <p:nvPr userDrawn="1"/>
        </p:nvCxnSpPr>
        <p:spPr>
          <a:xfrm>
            <a:off x="911137"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15F1D1-0AB2-1D4C-9B48-901B89CD4189}"/>
              </a:ext>
            </a:extLst>
          </p:cNvPr>
          <p:cNvSpPr txBox="1"/>
          <p:nvPr userDrawn="1"/>
        </p:nvSpPr>
        <p:spPr>
          <a:xfrm>
            <a:off x="912821" y="235333"/>
            <a:ext cx="1285929" cy="246221"/>
          </a:xfrm>
          <a:prstGeom prst="rect">
            <a:avLst/>
          </a:prstGeom>
          <a:noFill/>
        </p:spPr>
        <p:txBody>
          <a:bodyPr wrap="none" rtlCol="0">
            <a:spAutoFit/>
          </a:bodyPr>
          <a:lstStyle/>
          <a:p>
            <a:pPr algn="l"/>
            <a:r>
              <a:rPr lang="en-US" sz="1000" i="1">
                <a:solidFill>
                  <a:schemeClr val="bg1"/>
                </a:solidFill>
                <a:latin typeface="Calibri Light" panose="020F0302020204030204" pitchFamily="34" charset="0"/>
                <a:cs typeface="Calibri Light" panose="020F0302020204030204" pitchFamily="34" charset="0"/>
              </a:rPr>
              <a:t>everything is possible</a:t>
            </a:r>
          </a:p>
        </p:txBody>
      </p:sp>
    </p:spTree>
    <p:extLst>
      <p:ext uri="{BB962C8B-B14F-4D97-AF65-F5344CB8AC3E}">
        <p14:creationId xmlns:p14="http://schemas.microsoft.com/office/powerpoint/2010/main" val="42651577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SECTION HEADER GREEN ">
    <p:bg>
      <p:bgPr>
        <a:solidFill>
          <a:schemeClr val="accent6">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55AACD5C-6D81-3949-9B8C-5AEA175637A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BF58F7-EE21-F04F-9DAA-743E345F85B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752578-B7BD-174F-A8FC-6BDA79B8534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Tree>
    <p:extLst>
      <p:ext uri="{BB962C8B-B14F-4D97-AF65-F5344CB8AC3E}">
        <p14:creationId xmlns:p14="http://schemas.microsoft.com/office/powerpoint/2010/main" val="5451078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Master - Grey">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66D230-87E6-2148-9942-6E553B92D92C}"/>
              </a:ext>
            </a:extLst>
          </p:cNvPr>
          <p:cNvSpPr>
            <a:spLocks noGrp="1"/>
          </p:cNvSpPr>
          <p:nvPr>
            <p:ph type="dt" sz="half" idx="10"/>
          </p:nvPr>
        </p:nvSpPr>
        <p:spPr/>
        <p:txBody>
          <a:bodyPr/>
          <a:lstStyle/>
          <a:p>
            <a:fld id="{D9BD28C9-DAB6-1349-ACE4-313CD6B12CE4}" type="datetimeFigureOut">
              <a:rPr lang="en-GB" smtClean="0"/>
              <a:t>24/11/2022</a:t>
            </a:fld>
            <a:endParaRPr lang="en-GB"/>
          </a:p>
        </p:txBody>
      </p:sp>
      <p:sp>
        <p:nvSpPr>
          <p:cNvPr id="3" name="Footer Placeholder 2">
            <a:extLst>
              <a:ext uri="{FF2B5EF4-FFF2-40B4-BE49-F238E27FC236}">
                <a16:creationId xmlns:a16="http://schemas.microsoft.com/office/drawing/2014/main" id="{F82C0277-0E2B-9641-BB4B-3C2A92C8B06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6F3DFDD-94AB-B842-A958-CC27CAB8740B}"/>
              </a:ext>
            </a:extLst>
          </p:cNvPr>
          <p:cNvSpPr>
            <a:spLocks noGrp="1"/>
          </p:cNvSpPr>
          <p:nvPr>
            <p:ph type="sldNum" sz="quarter" idx="12"/>
          </p:nvPr>
        </p:nvSpPr>
        <p:spPr/>
        <p:txBody>
          <a:bodyPr/>
          <a:lstStyle/>
          <a:p>
            <a:fld id="{69466270-F640-BA4D-96BC-1A9DBD1AF2A4}" type="slidenum">
              <a:rPr lang="en-GB" smtClean="0"/>
              <a:t>‹#›</a:t>
            </a:fld>
            <a:endParaRPr lang="en-GB"/>
          </a:p>
        </p:txBody>
      </p:sp>
      <p:pic>
        <p:nvPicPr>
          <p:cNvPr id="9" name="Picture 8">
            <a:extLst>
              <a:ext uri="{FF2B5EF4-FFF2-40B4-BE49-F238E27FC236}">
                <a16:creationId xmlns:a16="http://schemas.microsoft.com/office/drawing/2014/main" id="{82BA0E10-0711-B94B-949B-60BF74B8E4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10" name="TextBox 9">
            <a:extLst>
              <a:ext uri="{FF2B5EF4-FFF2-40B4-BE49-F238E27FC236}">
                <a16:creationId xmlns:a16="http://schemas.microsoft.com/office/drawing/2014/main" id="{F6DCD35B-BF81-774C-9BDA-66A1D84D56C9}"/>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a:solidFill>
                  <a:schemeClr val="tx1"/>
                </a:solidFill>
                <a:latin typeface="Calibri" panose="020F0502020204030204" pitchFamily="34" charset="0"/>
                <a:cs typeface="Calibri" panose="020F0502020204030204" pitchFamily="34" charset="0"/>
              </a:rPr>
              <a:t>entelect</a:t>
            </a:r>
          </a:p>
        </p:txBody>
      </p:sp>
      <p:cxnSp>
        <p:nvCxnSpPr>
          <p:cNvPr id="11" name="Straight Connector 10">
            <a:extLst>
              <a:ext uri="{FF2B5EF4-FFF2-40B4-BE49-F238E27FC236}">
                <a16:creationId xmlns:a16="http://schemas.microsoft.com/office/drawing/2014/main" id="{0D89CF8F-2248-2947-A88A-1CEAC301D762}"/>
              </a:ext>
            </a:extLst>
          </p:cNvPr>
          <p:cNvCxnSpPr>
            <a:cxnSpLocks/>
          </p:cNvCxnSpPr>
          <p:nvPr userDrawn="1"/>
        </p:nvCxnSpPr>
        <p:spPr>
          <a:xfrm>
            <a:off x="911137"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E49238-7B3D-0E46-B00D-E911AAAF82C3}"/>
              </a:ext>
            </a:extLst>
          </p:cNvPr>
          <p:cNvSpPr txBox="1"/>
          <p:nvPr userDrawn="1"/>
        </p:nvSpPr>
        <p:spPr>
          <a:xfrm>
            <a:off x="912821" y="235333"/>
            <a:ext cx="1285929" cy="246221"/>
          </a:xfrm>
          <a:prstGeom prst="rect">
            <a:avLst/>
          </a:prstGeom>
          <a:noFill/>
        </p:spPr>
        <p:txBody>
          <a:bodyPr wrap="none" rtlCol="0">
            <a:spAutoFit/>
          </a:bodyPr>
          <a:lstStyle/>
          <a:p>
            <a:pPr algn="l"/>
            <a:r>
              <a:rPr lang="en-US" sz="1000" i="1">
                <a:solidFill>
                  <a:schemeClr val="tx1"/>
                </a:solidFill>
                <a:latin typeface="Calibri Light" panose="020F0302020204030204" pitchFamily="34" charset="0"/>
                <a:cs typeface="Calibri Light" panose="020F0302020204030204" pitchFamily="34" charset="0"/>
              </a:rPr>
              <a:t>everything is possible</a:t>
            </a:r>
          </a:p>
        </p:txBody>
      </p:sp>
    </p:spTree>
    <p:extLst>
      <p:ext uri="{BB962C8B-B14F-4D97-AF65-F5344CB8AC3E}">
        <p14:creationId xmlns:p14="http://schemas.microsoft.com/office/powerpoint/2010/main" val="16668748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ster Teal">
    <p:bg>
      <p:bgPr>
        <a:solidFill>
          <a:srgbClr val="006C75"/>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C0AB7456-D4DA-7643-AB63-D9235B5DAA2F}"/>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2E75D4C5-FF08-664D-B49B-F0EACCF84BF0}"/>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9C8D8F-6845-4C45-9CEF-80D38775EB2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pic>
        <p:nvPicPr>
          <p:cNvPr id="11" name="Picture 10">
            <a:extLst>
              <a:ext uri="{FF2B5EF4-FFF2-40B4-BE49-F238E27FC236}">
                <a16:creationId xmlns:a16="http://schemas.microsoft.com/office/drawing/2014/main" id="{C251ACCA-20B4-9342-B203-88CF431B4C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cxnSp>
        <p:nvCxnSpPr>
          <p:cNvPr id="12" name="Straight Connector 11">
            <a:extLst>
              <a:ext uri="{FF2B5EF4-FFF2-40B4-BE49-F238E27FC236}">
                <a16:creationId xmlns:a16="http://schemas.microsoft.com/office/drawing/2014/main" id="{E9526C57-5B02-EC4B-BCA1-F147C5841C39}"/>
              </a:ext>
            </a:extLst>
          </p:cNvPr>
          <p:cNvCxnSpPr>
            <a:cxnSpLocks/>
          </p:cNvCxnSpPr>
          <p:nvPr userDrawn="1"/>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B889E171-5B69-5D48-8806-28412AEF6A43}"/>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a:t>Click to edit</a:t>
            </a:r>
          </a:p>
        </p:txBody>
      </p:sp>
      <p:sp>
        <p:nvSpPr>
          <p:cNvPr id="18" name="Content Placeholder 2">
            <a:extLst>
              <a:ext uri="{FF2B5EF4-FFF2-40B4-BE49-F238E27FC236}">
                <a16:creationId xmlns:a16="http://schemas.microsoft.com/office/drawing/2014/main" id="{4A06147E-734D-524A-A29F-5D127EE0B0F5}"/>
              </a:ext>
            </a:extLst>
          </p:cNvPr>
          <p:cNvSpPr>
            <a:spLocks noGrp="1"/>
          </p:cNvSpPr>
          <p:nvPr>
            <p:ph sz="quarter" idx="13" hasCustomPrompt="1"/>
          </p:nvPr>
        </p:nvSpPr>
        <p:spPr>
          <a:xfrm>
            <a:off x="358983" y="1673816"/>
            <a:ext cx="11464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chemeClr val="bg1"/>
                </a:solidFill>
                <a:latin typeface="Myriad Pro" panose="020B0503030403020204" pitchFamily="34" charset="0"/>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chemeClr val="bg1"/>
                </a:solidFill>
                <a:latin typeface="Myriad Pro" panose="020B0503030403020204" pitchFamily="34" charset="0"/>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Tree>
    <p:extLst>
      <p:ext uri="{BB962C8B-B14F-4D97-AF65-F5344CB8AC3E}">
        <p14:creationId xmlns:p14="http://schemas.microsoft.com/office/powerpoint/2010/main" val="6715237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GREEN ">
    <p:bg>
      <p:bgPr>
        <a:solidFill>
          <a:srgbClr val="7E963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55AACD5C-6D81-3949-9B8C-5AEA175637A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BF58F7-EE21-F04F-9DAA-743E345F85B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752578-B7BD-174F-A8FC-6BDA79B8534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cxnSp>
        <p:nvCxnSpPr>
          <p:cNvPr id="9" name="Straight Connector 8">
            <a:extLst>
              <a:ext uri="{FF2B5EF4-FFF2-40B4-BE49-F238E27FC236}">
                <a16:creationId xmlns:a16="http://schemas.microsoft.com/office/drawing/2014/main" id="{4CB8F94C-1C62-5B47-AFB4-C72784482805}"/>
              </a:ext>
            </a:extLst>
          </p:cNvPr>
          <p:cNvCxnSpPr>
            <a:cxnSpLocks/>
          </p:cNvCxnSpPr>
          <p:nvPr userDrawn="1"/>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D5CA1DB-4FCC-D54F-B230-6CEAFD9F39AE}"/>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a:t>Click to edit</a:t>
            </a:r>
          </a:p>
        </p:txBody>
      </p:sp>
      <p:sp>
        <p:nvSpPr>
          <p:cNvPr id="11" name="Content Placeholder 2">
            <a:extLst>
              <a:ext uri="{FF2B5EF4-FFF2-40B4-BE49-F238E27FC236}">
                <a16:creationId xmlns:a16="http://schemas.microsoft.com/office/drawing/2014/main" id="{45AE9486-59D1-4F4F-BEAF-CA7F9B877341}"/>
              </a:ext>
            </a:extLst>
          </p:cNvPr>
          <p:cNvSpPr>
            <a:spLocks noGrp="1"/>
          </p:cNvSpPr>
          <p:nvPr>
            <p:ph sz="quarter" idx="13" hasCustomPrompt="1"/>
          </p:nvPr>
        </p:nvSpPr>
        <p:spPr>
          <a:xfrm>
            <a:off x="358983" y="1673816"/>
            <a:ext cx="11464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chemeClr val="bg1"/>
                </a:solidFill>
                <a:latin typeface="Myriad Pro" panose="020B0503030403020204" pitchFamily="34" charset="0"/>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chemeClr val="bg1"/>
                </a:solidFill>
                <a:latin typeface="Myriad Pro" panose="020B0503030403020204" pitchFamily="34" charset="0"/>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Tree>
    <p:extLst>
      <p:ext uri="{BB962C8B-B14F-4D97-AF65-F5344CB8AC3E}">
        <p14:creationId xmlns:p14="http://schemas.microsoft.com/office/powerpoint/2010/main" val="23242012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ster Magenta">
    <p:bg>
      <p:bgPr>
        <a:solidFill>
          <a:srgbClr val="74105D"/>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2999F996-20A6-B047-8070-8305B881A25B}"/>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7E0FBDC7-E837-7E46-877A-990619FC8625}"/>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220FD5-9129-254F-8B02-23FDEA97F8D7}"/>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pic>
        <p:nvPicPr>
          <p:cNvPr id="11" name="Picture 10">
            <a:extLst>
              <a:ext uri="{FF2B5EF4-FFF2-40B4-BE49-F238E27FC236}">
                <a16:creationId xmlns:a16="http://schemas.microsoft.com/office/drawing/2014/main" id="{C3CFC846-72D2-154C-AA97-05A6655902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cxnSp>
        <p:nvCxnSpPr>
          <p:cNvPr id="9" name="Straight Connector 8">
            <a:extLst>
              <a:ext uri="{FF2B5EF4-FFF2-40B4-BE49-F238E27FC236}">
                <a16:creationId xmlns:a16="http://schemas.microsoft.com/office/drawing/2014/main" id="{37F5E649-9A30-E943-A8A5-A1B59F2DE433}"/>
              </a:ext>
            </a:extLst>
          </p:cNvPr>
          <p:cNvCxnSpPr>
            <a:cxnSpLocks/>
          </p:cNvCxnSpPr>
          <p:nvPr userDrawn="1"/>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8141159-56E4-E340-86AC-6E9C2472606E}"/>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a:t>Click to edit</a:t>
            </a:r>
          </a:p>
        </p:txBody>
      </p:sp>
      <p:sp>
        <p:nvSpPr>
          <p:cNvPr id="12" name="Content Placeholder 2">
            <a:extLst>
              <a:ext uri="{FF2B5EF4-FFF2-40B4-BE49-F238E27FC236}">
                <a16:creationId xmlns:a16="http://schemas.microsoft.com/office/drawing/2014/main" id="{ED98FA6C-D302-D946-9A61-1DAF546E929C}"/>
              </a:ext>
            </a:extLst>
          </p:cNvPr>
          <p:cNvSpPr>
            <a:spLocks noGrp="1"/>
          </p:cNvSpPr>
          <p:nvPr>
            <p:ph sz="quarter" idx="13" hasCustomPrompt="1"/>
          </p:nvPr>
        </p:nvSpPr>
        <p:spPr>
          <a:xfrm>
            <a:off x="358983" y="1673816"/>
            <a:ext cx="11464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chemeClr val="bg1"/>
                </a:solidFill>
                <a:latin typeface="Myriad Pro" panose="020B0503030403020204" pitchFamily="34" charset="0"/>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chemeClr val="bg1"/>
                </a:solidFill>
                <a:latin typeface="Myriad Pro" panose="020B0503030403020204" pitchFamily="34" charset="0"/>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Tree>
    <p:extLst>
      <p:ext uri="{BB962C8B-B14F-4D97-AF65-F5344CB8AC3E}">
        <p14:creationId xmlns:p14="http://schemas.microsoft.com/office/powerpoint/2010/main" val="30489867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 Light Blue">
    <p:bg>
      <p:bgPr>
        <a:solidFill>
          <a:schemeClr val="accent5">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pic>
        <p:nvPicPr>
          <p:cNvPr id="11" name="Picture 10">
            <a:extLst>
              <a:ext uri="{FF2B5EF4-FFF2-40B4-BE49-F238E27FC236}">
                <a16:creationId xmlns:a16="http://schemas.microsoft.com/office/drawing/2014/main" id="{C3CFC846-72D2-154C-AA97-05A6655902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16" name="TextBox 15">
            <a:extLst>
              <a:ext uri="{FF2B5EF4-FFF2-40B4-BE49-F238E27FC236}">
                <a16:creationId xmlns:a16="http://schemas.microsoft.com/office/drawing/2014/main" id="{68372463-9855-D04F-8ABF-F0EB190B59A7}"/>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a:solidFill>
                  <a:schemeClr val="bg1"/>
                </a:solidFill>
                <a:latin typeface="Calibri" panose="020F0502020204030204" pitchFamily="34" charset="0"/>
                <a:cs typeface="Calibri" panose="020F0502020204030204" pitchFamily="34" charset="0"/>
              </a:rPr>
              <a:t>entelect</a:t>
            </a:r>
          </a:p>
        </p:txBody>
      </p:sp>
      <p:cxnSp>
        <p:nvCxnSpPr>
          <p:cNvPr id="17" name="Straight Connector 16">
            <a:extLst>
              <a:ext uri="{FF2B5EF4-FFF2-40B4-BE49-F238E27FC236}">
                <a16:creationId xmlns:a16="http://schemas.microsoft.com/office/drawing/2014/main" id="{FA41268A-696F-C243-9EC4-179035740DA4}"/>
              </a:ext>
            </a:extLst>
          </p:cNvPr>
          <p:cNvCxnSpPr>
            <a:cxnSpLocks/>
          </p:cNvCxnSpPr>
          <p:nvPr userDrawn="1"/>
        </p:nvCxnSpPr>
        <p:spPr>
          <a:xfrm>
            <a:off x="911137"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15F1D1-0AB2-1D4C-9B48-901B89CD4189}"/>
              </a:ext>
            </a:extLst>
          </p:cNvPr>
          <p:cNvSpPr txBox="1"/>
          <p:nvPr userDrawn="1"/>
        </p:nvSpPr>
        <p:spPr>
          <a:xfrm>
            <a:off x="912821" y="235333"/>
            <a:ext cx="1285929" cy="246221"/>
          </a:xfrm>
          <a:prstGeom prst="rect">
            <a:avLst/>
          </a:prstGeom>
          <a:noFill/>
        </p:spPr>
        <p:txBody>
          <a:bodyPr wrap="none" rtlCol="0">
            <a:spAutoFit/>
          </a:bodyPr>
          <a:lstStyle/>
          <a:p>
            <a:pPr algn="l"/>
            <a:r>
              <a:rPr lang="en-US" sz="1000" i="1">
                <a:solidFill>
                  <a:schemeClr val="bg1"/>
                </a:solidFill>
                <a:latin typeface="Calibri Light" panose="020F0302020204030204" pitchFamily="34" charset="0"/>
                <a:cs typeface="Calibri Light" panose="020F0302020204030204" pitchFamily="34" charset="0"/>
              </a:rPr>
              <a:t>everything is possible</a:t>
            </a:r>
          </a:p>
        </p:txBody>
      </p:sp>
      <p:cxnSp>
        <p:nvCxnSpPr>
          <p:cNvPr id="9" name="Straight Connector 8">
            <a:extLst>
              <a:ext uri="{FF2B5EF4-FFF2-40B4-BE49-F238E27FC236}">
                <a16:creationId xmlns:a16="http://schemas.microsoft.com/office/drawing/2014/main" id="{1CD7239D-E8AC-D14A-901D-7FFBA99508A2}"/>
              </a:ext>
            </a:extLst>
          </p:cNvPr>
          <p:cNvCxnSpPr>
            <a:cxnSpLocks/>
          </p:cNvCxnSpPr>
          <p:nvPr userDrawn="1"/>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70A6638-58D3-274F-A9B4-868A95B08BC3}"/>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bg1"/>
                </a:solidFill>
                <a:latin typeface="Myriad Pro" panose="020B0503030403020204" pitchFamily="34" charset="0"/>
              </a:defRPr>
            </a:lvl1pPr>
          </a:lstStyle>
          <a:p>
            <a:r>
              <a:rPr lang="en-US"/>
              <a:t>Click to edit</a:t>
            </a:r>
          </a:p>
        </p:txBody>
      </p:sp>
      <p:sp>
        <p:nvSpPr>
          <p:cNvPr id="12" name="Content Placeholder 2">
            <a:extLst>
              <a:ext uri="{FF2B5EF4-FFF2-40B4-BE49-F238E27FC236}">
                <a16:creationId xmlns:a16="http://schemas.microsoft.com/office/drawing/2014/main" id="{A4516C8A-6C6B-9948-8168-8AC9D3DBCBA9}"/>
              </a:ext>
            </a:extLst>
          </p:cNvPr>
          <p:cNvSpPr>
            <a:spLocks noGrp="1"/>
          </p:cNvSpPr>
          <p:nvPr>
            <p:ph sz="quarter" idx="13" hasCustomPrompt="1"/>
          </p:nvPr>
        </p:nvSpPr>
        <p:spPr>
          <a:xfrm>
            <a:off x="358983" y="1673816"/>
            <a:ext cx="11464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chemeClr val="bg1"/>
                </a:solidFill>
                <a:latin typeface="Myriad Pro" panose="020B0503030403020204" pitchFamily="34" charset="0"/>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chemeClr val="bg1"/>
                </a:solidFill>
                <a:latin typeface="Myriad Pro" panose="020B0503030403020204" pitchFamily="34" charset="0"/>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Tree>
    <p:extLst>
      <p:ext uri="{BB962C8B-B14F-4D97-AF65-F5344CB8AC3E}">
        <p14:creationId xmlns:p14="http://schemas.microsoft.com/office/powerpoint/2010/main" val="33131351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GREEN ">
    <p:bg>
      <p:bgPr>
        <a:solidFill>
          <a:schemeClr val="accent6">
            <a:lumMod val="75000"/>
          </a:schemeClr>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3" name="TextBox 12">
            <a:extLst>
              <a:ext uri="{FF2B5EF4-FFF2-40B4-BE49-F238E27FC236}">
                <a16:creationId xmlns:a16="http://schemas.microsoft.com/office/drawing/2014/main" id="{55AACD5C-6D81-3949-9B8C-5AEA175637A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bg1"/>
                </a:solidFill>
                <a:latin typeface="Myriad Pro" panose="020B0503030403020204" pitchFamily="34" charset="0"/>
              </a:rPr>
              <a:t>entelect</a:t>
            </a:r>
          </a:p>
        </p:txBody>
      </p:sp>
      <p:cxnSp>
        <p:nvCxnSpPr>
          <p:cNvPr id="14" name="Straight Connector 13">
            <a:extLst>
              <a:ext uri="{FF2B5EF4-FFF2-40B4-BE49-F238E27FC236}">
                <a16:creationId xmlns:a16="http://schemas.microsoft.com/office/drawing/2014/main" id="{ECBF58F7-EE21-F04F-9DAA-743E345F85BF}"/>
              </a:ext>
            </a:extLst>
          </p:cNvPr>
          <p:cNvCxnSpPr>
            <a:cxnSpLocks/>
          </p:cNvCxnSpPr>
          <p:nvPr userDrawn="1"/>
        </p:nvCxnSpPr>
        <p:spPr>
          <a:xfrm>
            <a:off x="853989" y="312993"/>
            <a:ext cx="0" cy="889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752578-B7BD-174F-A8FC-6BDA79B8534C}"/>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bg1"/>
                </a:solidFill>
                <a:latin typeface="Myriad Pro Light" panose="020B0403030403020204" pitchFamily="34" charset="0"/>
              </a:rPr>
              <a:t>everything is possible</a:t>
            </a:r>
          </a:p>
        </p:txBody>
      </p:sp>
      <p:pic>
        <p:nvPicPr>
          <p:cNvPr id="21" name="Picture 20">
            <a:extLst>
              <a:ext uri="{FF2B5EF4-FFF2-40B4-BE49-F238E27FC236}">
                <a16:creationId xmlns:a16="http://schemas.microsoft.com/office/drawing/2014/main" id="{6DE4B50D-6E3C-D54A-A1E2-06F3DE8E9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cxnSp>
        <p:nvCxnSpPr>
          <p:cNvPr id="9" name="Straight Connector 8">
            <a:extLst>
              <a:ext uri="{FF2B5EF4-FFF2-40B4-BE49-F238E27FC236}">
                <a16:creationId xmlns:a16="http://schemas.microsoft.com/office/drawing/2014/main" id="{51F89B64-3F8F-8A47-9E0D-14FDE25A433B}"/>
              </a:ext>
            </a:extLst>
          </p:cNvPr>
          <p:cNvCxnSpPr>
            <a:cxnSpLocks/>
          </p:cNvCxnSpPr>
          <p:nvPr userDrawn="1"/>
        </p:nvCxnSpPr>
        <p:spPr>
          <a:xfrm>
            <a:off x="358983" y="743304"/>
            <a:ext cx="68750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EDBE6557-5983-F149-858C-5FF1780D4E63}"/>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bg1"/>
                </a:solidFill>
                <a:latin typeface="Arial" panose="020B0604020202020204" pitchFamily="34" charset="0"/>
                <a:cs typeface="Arial" panose="020B0604020202020204" pitchFamily="34" charset="0"/>
              </a:defRPr>
            </a:lvl1pPr>
          </a:lstStyle>
          <a:p>
            <a:r>
              <a:rPr lang="en-US"/>
              <a:t>Click to edit</a:t>
            </a:r>
          </a:p>
        </p:txBody>
      </p:sp>
      <p:sp>
        <p:nvSpPr>
          <p:cNvPr id="11" name="Content Placeholder 2">
            <a:extLst>
              <a:ext uri="{FF2B5EF4-FFF2-40B4-BE49-F238E27FC236}">
                <a16:creationId xmlns:a16="http://schemas.microsoft.com/office/drawing/2014/main" id="{5641AF22-2C74-4547-BED4-EDFE48F335BC}"/>
              </a:ext>
            </a:extLst>
          </p:cNvPr>
          <p:cNvSpPr>
            <a:spLocks noGrp="1"/>
          </p:cNvSpPr>
          <p:nvPr>
            <p:ph sz="quarter" idx="13" hasCustomPrompt="1"/>
          </p:nvPr>
        </p:nvSpPr>
        <p:spPr>
          <a:xfrm>
            <a:off x="358983" y="1673816"/>
            <a:ext cx="11464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chemeClr val="bg1"/>
                </a:solidFill>
                <a:latin typeface="Myriad Pro" panose="020B0503030403020204" pitchFamily="34" charset="0"/>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chemeClr val="bg1"/>
                </a:solidFill>
                <a:latin typeface="Myriad Pro" panose="020B0503030403020204" pitchFamily="34" charset="0"/>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chemeClr val="bg1"/>
                </a:solidFill>
                <a:latin typeface="Myriad Pro" panose="020B0503030403020204" pitchFamily="34" charset="0"/>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Tree>
    <p:extLst>
      <p:ext uri="{BB962C8B-B14F-4D97-AF65-F5344CB8AC3E}">
        <p14:creationId xmlns:p14="http://schemas.microsoft.com/office/powerpoint/2010/main" val="11735927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ster - Grey">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66D230-87E6-2148-9942-6E553B92D92C}"/>
              </a:ext>
            </a:extLst>
          </p:cNvPr>
          <p:cNvSpPr>
            <a:spLocks noGrp="1"/>
          </p:cNvSpPr>
          <p:nvPr>
            <p:ph type="dt" sz="half" idx="10"/>
          </p:nvPr>
        </p:nvSpPr>
        <p:spPr/>
        <p:txBody>
          <a:bodyPr/>
          <a:lstStyle/>
          <a:p>
            <a:fld id="{D9BD28C9-DAB6-1349-ACE4-313CD6B12CE4}" type="datetimeFigureOut">
              <a:rPr lang="en-GB" smtClean="0"/>
              <a:t>24/11/2022</a:t>
            </a:fld>
            <a:endParaRPr lang="en-GB"/>
          </a:p>
        </p:txBody>
      </p:sp>
      <p:sp>
        <p:nvSpPr>
          <p:cNvPr id="3" name="Footer Placeholder 2">
            <a:extLst>
              <a:ext uri="{FF2B5EF4-FFF2-40B4-BE49-F238E27FC236}">
                <a16:creationId xmlns:a16="http://schemas.microsoft.com/office/drawing/2014/main" id="{F82C0277-0E2B-9641-BB4B-3C2A92C8B06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6F3DFDD-94AB-B842-A958-CC27CAB8740B}"/>
              </a:ext>
            </a:extLst>
          </p:cNvPr>
          <p:cNvSpPr>
            <a:spLocks noGrp="1"/>
          </p:cNvSpPr>
          <p:nvPr>
            <p:ph type="sldNum" sz="quarter" idx="12"/>
          </p:nvPr>
        </p:nvSpPr>
        <p:spPr/>
        <p:txBody>
          <a:bodyPr/>
          <a:lstStyle/>
          <a:p>
            <a:fld id="{69466270-F640-BA4D-96BC-1A9DBD1AF2A4}" type="slidenum">
              <a:rPr lang="en-GB" smtClean="0"/>
              <a:t>‹#›</a:t>
            </a:fld>
            <a:endParaRPr lang="en-GB"/>
          </a:p>
        </p:txBody>
      </p:sp>
      <p:pic>
        <p:nvPicPr>
          <p:cNvPr id="9" name="Picture 8">
            <a:extLst>
              <a:ext uri="{FF2B5EF4-FFF2-40B4-BE49-F238E27FC236}">
                <a16:creationId xmlns:a16="http://schemas.microsoft.com/office/drawing/2014/main" id="{82BA0E10-0711-B94B-949B-60BF74B8E4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3"/>
          </a:xfrm>
          <a:prstGeom prst="rect">
            <a:avLst/>
          </a:prstGeom>
        </p:spPr>
      </p:pic>
      <p:sp>
        <p:nvSpPr>
          <p:cNvPr id="10" name="TextBox 9">
            <a:extLst>
              <a:ext uri="{FF2B5EF4-FFF2-40B4-BE49-F238E27FC236}">
                <a16:creationId xmlns:a16="http://schemas.microsoft.com/office/drawing/2014/main" id="{F6DCD35B-BF81-774C-9BDA-66A1D84D56C9}"/>
              </a:ext>
            </a:extLst>
          </p:cNvPr>
          <p:cNvSpPr txBox="1"/>
          <p:nvPr userDrawn="1"/>
        </p:nvSpPr>
        <p:spPr>
          <a:xfrm>
            <a:off x="292199" y="235333"/>
            <a:ext cx="614272" cy="246221"/>
          </a:xfrm>
          <a:prstGeom prst="rect">
            <a:avLst/>
          </a:prstGeom>
          <a:noFill/>
        </p:spPr>
        <p:txBody>
          <a:bodyPr wrap="none" rtlCol="0">
            <a:spAutoFit/>
          </a:bodyPr>
          <a:lstStyle/>
          <a:p>
            <a:pPr algn="r"/>
            <a:r>
              <a:rPr lang="en-US" sz="1000" b="1" i="1">
                <a:solidFill>
                  <a:schemeClr val="tx1"/>
                </a:solidFill>
                <a:latin typeface="Calibri" panose="020F0502020204030204" pitchFamily="34" charset="0"/>
                <a:cs typeface="Calibri" panose="020F0502020204030204" pitchFamily="34" charset="0"/>
              </a:rPr>
              <a:t>entelect</a:t>
            </a:r>
          </a:p>
        </p:txBody>
      </p:sp>
      <p:cxnSp>
        <p:nvCxnSpPr>
          <p:cNvPr id="11" name="Straight Connector 10">
            <a:extLst>
              <a:ext uri="{FF2B5EF4-FFF2-40B4-BE49-F238E27FC236}">
                <a16:creationId xmlns:a16="http://schemas.microsoft.com/office/drawing/2014/main" id="{0D89CF8F-2248-2947-A88A-1CEAC301D762}"/>
              </a:ext>
            </a:extLst>
          </p:cNvPr>
          <p:cNvCxnSpPr>
            <a:cxnSpLocks/>
          </p:cNvCxnSpPr>
          <p:nvPr userDrawn="1"/>
        </p:nvCxnSpPr>
        <p:spPr>
          <a:xfrm>
            <a:off x="911137"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E49238-7B3D-0E46-B00D-E911AAAF82C3}"/>
              </a:ext>
            </a:extLst>
          </p:cNvPr>
          <p:cNvSpPr txBox="1"/>
          <p:nvPr userDrawn="1"/>
        </p:nvSpPr>
        <p:spPr>
          <a:xfrm>
            <a:off x="912821" y="235333"/>
            <a:ext cx="1285929" cy="246221"/>
          </a:xfrm>
          <a:prstGeom prst="rect">
            <a:avLst/>
          </a:prstGeom>
          <a:noFill/>
        </p:spPr>
        <p:txBody>
          <a:bodyPr wrap="none" rtlCol="0">
            <a:spAutoFit/>
          </a:bodyPr>
          <a:lstStyle/>
          <a:p>
            <a:pPr algn="l"/>
            <a:r>
              <a:rPr lang="en-US" sz="1000" i="1">
                <a:solidFill>
                  <a:schemeClr val="tx1"/>
                </a:solidFill>
                <a:latin typeface="Calibri Light" panose="020F0302020204030204" pitchFamily="34" charset="0"/>
                <a:cs typeface="Calibri Light" panose="020F0302020204030204" pitchFamily="34" charset="0"/>
              </a:rPr>
              <a:t>everything is possible</a:t>
            </a:r>
          </a:p>
        </p:txBody>
      </p:sp>
      <p:cxnSp>
        <p:nvCxnSpPr>
          <p:cNvPr id="13" name="Straight Connector 12">
            <a:extLst>
              <a:ext uri="{FF2B5EF4-FFF2-40B4-BE49-F238E27FC236}">
                <a16:creationId xmlns:a16="http://schemas.microsoft.com/office/drawing/2014/main" id="{19EB7518-8BF2-4A46-AC71-C8CE98D8D2EA}"/>
              </a:ext>
            </a:extLst>
          </p:cNvPr>
          <p:cNvCxnSpPr>
            <a:cxnSpLocks/>
          </p:cNvCxnSpPr>
          <p:nvPr userDrawn="1"/>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6FE1FD2-3970-7F4E-80A5-304548E3CE10}"/>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accent1"/>
                </a:solidFill>
                <a:latin typeface="Arial" panose="020B0604020202020204" pitchFamily="34" charset="0"/>
                <a:cs typeface="Arial" panose="020B0604020202020204" pitchFamily="34" charset="0"/>
              </a:defRPr>
            </a:lvl1pPr>
          </a:lstStyle>
          <a:p>
            <a:r>
              <a:rPr lang="en-US"/>
              <a:t>Click to edit</a:t>
            </a:r>
          </a:p>
        </p:txBody>
      </p:sp>
      <p:sp>
        <p:nvSpPr>
          <p:cNvPr id="15" name="Content Placeholder 2">
            <a:extLst>
              <a:ext uri="{FF2B5EF4-FFF2-40B4-BE49-F238E27FC236}">
                <a16:creationId xmlns:a16="http://schemas.microsoft.com/office/drawing/2014/main" id="{051496DD-A35D-6F4C-9C5B-CE6921B2C0E2}"/>
              </a:ext>
            </a:extLst>
          </p:cNvPr>
          <p:cNvSpPr>
            <a:spLocks noGrp="1"/>
          </p:cNvSpPr>
          <p:nvPr>
            <p:ph sz="quarter" idx="13" hasCustomPrompt="1"/>
          </p:nvPr>
        </p:nvSpPr>
        <p:spPr>
          <a:xfrm>
            <a:off x="358983" y="1673816"/>
            <a:ext cx="11464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chemeClr val="accent1"/>
                </a:solidFill>
                <a:latin typeface="Myriad Pro" panose="020B0503030403020204" pitchFamily="34" charset="0"/>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chemeClr val="accent1"/>
                </a:solidFill>
                <a:latin typeface="Myriad Pro" panose="020B0503030403020204" pitchFamily="34" charset="0"/>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chemeClr val="accent1"/>
                </a:solidFill>
                <a:latin typeface="Myriad Pro" panose="020B0503030403020204" pitchFamily="34" charset="0"/>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chemeClr val="accent1"/>
                </a:solidFill>
                <a:latin typeface="Myriad Pro" panose="020B0503030403020204" pitchFamily="34" charset="0"/>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chemeClr val="accent1"/>
                </a:solidFill>
                <a:latin typeface="Myriad Pro" panose="020B0503030403020204" pitchFamily="34" charset="0"/>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Tree>
    <p:extLst>
      <p:ext uri="{BB962C8B-B14F-4D97-AF65-F5344CB8AC3E}">
        <p14:creationId xmlns:p14="http://schemas.microsoft.com/office/powerpoint/2010/main" val="106336563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amp; HALF">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DA351D-FA82-204C-9E66-33654131170B}"/>
              </a:ext>
            </a:extLst>
          </p:cNvPr>
          <p:cNvSpPr/>
          <p:nvPr userDrawn="1"/>
        </p:nvSpPr>
        <p:spPr>
          <a:xfrm>
            <a:off x="1"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71059857-96A7-8745-BD9B-D72CB8F81102}"/>
              </a:ext>
            </a:extLst>
          </p:cNvPr>
          <p:cNvSpPr>
            <a:spLocks noGrp="1"/>
          </p:cNvSpPr>
          <p:nvPr>
            <p:ph type="dt" sz="half" idx="10"/>
          </p:nvPr>
        </p:nvSpPr>
        <p:spPr/>
        <p:txBody>
          <a:bodyPr/>
          <a:lstStyle>
            <a:lvl1pPr>
              <a:defRPr>
                <a:latin typeface="Myriad Pro Light" panose="020B0403030403020204" pitchFamily="34" charset="0"/>
              </a:defRPr>
            </a:lvl1pPr>
          </a:lstStyle>
          <a:p>
            <a:fld id="{D9BD28C9-DAB6-1349-ACE4-313CD6B12CE4}" type="datetimeFigureOut">
              <a:rPr lang="en-GB" smtClean="0"/>
              <a:pPr/>
              <a:t>24/11/2022</a:t>
            </a:fld>
            <a:endParaRPr lang="en-GB"/>
          </a:p>
        </p:txBody>
      </p:sp>
      <p:sp>
        <p:nvSpPr>
          <p:cNvPr id="6" name="Footer Placeholder 5">
            <a:extLst>
              <a:ext uri="{FF2B5EF4-FFF2-40B4-BE49-F238E27FC236}">
                <a16:creationId xmlns:a16="http://schemas.microsoft.com/office/drawing/2014/main" id="{B577DE52-8238-9C43-9DCA-142F3EA361E6}"/>
              </a:ext>
            </a:extLst>
          </p:cNvPr>
          <p:cNvSpPr>
            <a:spLocks noGrp="1"/>
          </p:cNvSpPr>
          <p:nvPr>
            <p:ph type="ftr" sz="quarter" idx="11"/>
          </p:nvPr>
        </p:nvSpPr>
        <p:spPr/>
        <p:txBody>
          <a:bodyPr/>
          <a:lstStyle>
            <a:lvl1pPr>
              <a:defRPr>
                <a:latin typeface="Myriad Pro Light" panose="020B0403030403020204" pitchFamily="34" charset="0"/>
              </a:defRPr>
            </a:lvl1pPr>
          </a:lstStyle>
          <a:p>
            <a:endParaRPr lang="en-GB"/>
          </a:p>
        </p:txBody>
      </p:sp>
      <p:sp>
        <p:nvSpPr>
          <p:cNvPr id="7" name="Slide Number Placeholder 6">
            <a:extLst>
              <a:ext uri="{FF2B5EF4-FFF2-40B4-BE49-F238E27FC236}">
                <a16:creationId xmlns:a16="http://schemas.microsoft.com/office/drawing/2014/main" id="{258F241F-F6EB-3141-AE65-E5D22973F792}"/>
              </a:ext>
            </a:extLst>
          </p:cNvPr>
          <p:cNvSpPr>
            <a:spLocks noGrp="1"/>
          </p:cNvSpPr>
          <p:nvPr>
            <p:ph type="sldNum" sz="quarter" idx="12"/>
          </p:nvPr>
        </p:nvSpPr>
        <p:spPr/>
        <p:txBody>
          <a:bodyPr/>
          <a:lstStyle>
            <a:lvl1pPr>
              <a:defRPr>
                <a:latin typeface="Myriad Pro Light" panose="020B0403030403020204" pitchFamily="34" charset="0"/>
              </a:defRPr>
            </a:lvl1pPr>
          </a:lstStyle>
          <a:p>
            <a:fld id="{69466270-F640-BA4D-96BC-1A9DBD1AF2A4}" type="slidenum">
              <a:rPr lang="en-GB" smtClean="0"/>
              <a:pPr/>
              <a:t>‹#›</a:t>
            </a:fld>
            <a:endParaRPr lang="en-GB"/>
          </a:p>
        </p:txBody>
      </p:sp>
      <p:sp>
        <p:nvSpPr>
          <p:cNvPr id="11" name="TextBox 10">
            <a:extLst>
              <a:ext uri="{FF2B5EF4-FFF2-40B4-BE49-F238E27FC236}">
                <a16:creationId xmlns:a16="http://schemas.microsoft.com/office/drawing/2014/main" id="{1CD48BCF-EC26-914D-B0E2-922712398F15}"/>
              </a:ext>
            </a:extLst>
          </p:cNvPr>
          <p:cNvSpPr txBox="1"/>
          <p:nvPr userDrawn="1"/>
        </p:nvSpPr>
        <p:spPr>
          <a:xfrm>
            <a:off x="259097" y="235333"/>
            <a:ext cx="590226" cy="246221"/>
          </a:xfrm>
          <a:prstGeom prst="rect">
            <a:avLst/>
          </a:prstGeom>
          <a:noFill/>
        </p:spPr>
        <p:txBody>
          <a:bodyPr wrap="none" rtlCol="0">
            <a:spAutoFit/>
          </a:bodyPr>
          <a:lstStyle/>
          <a:p>
            <a:pPr algn="r"/>
            <a:r>
              <a:rPr lang="en-US" sz="1000" b="0" i="1">
                <a:solidFill>
                  <a:schemeClr val="tx1"/>
                </a:solidFill>
                <a:latin typeface="Myriad Pro" panose="020B0503030403020204" pitchFamily="34" charset="0"/>
              </a:rPr>
              <a:t>entelect</a:t>
            </a:r>
          </a:p>
        </p:txBody>
      </p:sp>
      <p:cxnSp>
        <p:nvCxnSpPr>
          <p:cNvPr id="12" name="Straight Connector 11">
            <a:extLst>
              <a:ext uri="{FF2B5EF4-FFF2-40B4-BE49-F238E27FC236}">
                <a16:creationId xmlns:a16="http://schemas.microsoft.com/office/drawing/2014/main" id="{13FED864-086D-9A42-AF8F-ED168EFEABBA}"/>
              </a:ext>
            </a:extLst>
          </p:cNvPr>
          <p:cNvCxnSpPr>
            <a:cxnSpLocks/>
          </p:cNvCxnSpPr>
          <p:nvPr userDrawn="1"/>
        </p:nvCxnSpPr>
        <p:spPr>
          <a:xfrm>
            <a:off x="853989" y="312993"/>
            <a:ext cx="0" cy="88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D54C07D-7FED-9548-B4EE-F8562F49F5EF}"/>
              </a:ext>
            </a:extLst>
          </p:cNvPr>
          <p:cNvSpPr txBox="1"/>
          <p:nvPr userDrawn="1"/>
        </p:nvSpPr>
        <p:spPr>
          <a:xfrm>
            <a:off x="855673" y="235333"/>
            <a:ext cx="1197764" cy="246221"/>
          </a:xfrm>
          <a:prstGeom prst="rect">
            <a:avLst/>
          </a:prstGeom>
          <a:noFill/>
        </p:spPr>
        <p:txBody>
          <a:bodyPr wrap="none" rtlCol="0">
            <a:spAutoFit/>
          </a:bodyPr>
          <a:lstStyle/>
          <a:p>
            <a:pPr algn="l"/>
            <a:r>
              <a:rPr lang="en-US" sz="1000" b="0" i="1">
                <a:solidFill>
                  <a:schemeClr val="tx1"/>
                </a:solidFill>
                <a:latin typeface="Myriad Pro Light" panose="020B0403030403020204" pitchFamily="34" charset="0"/>
              </a:rPr>
              <a:t>everything is possible</a:t>
            </a:r>
          </a:p>
        </p:txBody>
      </p:sp>
      <p:pic>
        <p:nvPicPr>
          <p:cNvPr id="20" name="Picture 19">
            <a:extLst>
              <a:ext uri="{FF2B5EF4-FFF2-40B4-BE49-F238E27FC236}">
                <a16:creationId xmlns:a16="http://schemas.microsoft.com/office/drawing/2014/main" id="{27FFB143-4EAD-BF4F-9290-44C6A21416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555574" y="6196281"/>
            <a:ext cx="270000" cy="301014"/>
          </a:xfrm>
          <a:prstGeom prst="rect">
            <a:avLst/>
          </a:prstGeom>
        </p:spPr>
      </p:pic>
      <p:sp>
        <p:nvSpPr>
          <p:cNvPr id="10" name="Content Placeholder 2">
            <a:extLst>
              <a:ext uri="{FF2B5EF4-FFF2-40B4-BE49-F238E27FC236}">
                <a16:creationId xmlns:a16="http://schemas.microsoft.com/office/drawing/2014/main" id="{ACEABB7A-2140-1244-BEBD-E466DCEC29DF}"/>
              </a:ext>
            </a:extLst>
          </p:cNvPr>
          <p:cNvSpPr>
            <a:spLocks noGrp="1"/>
          </p:cNvSpPr>
          <p:nvPr>
            <p:ph sz="quarter" idx="13" hasCustomPrompt="1"/>
          </p:nvPr>
        </p:nvSpPr>
        <p:spPr>
          <a:xfrm>
            <a:off x="358983" y="1673816"/>
            <a:ext cx="5368693" cy="4524373"/>
          </a:xfrm>
          <a:prstGeom prst="rect">
            <a:avLst/>
          </a:prstGeom>
        </p:spPr>
        <p:txBody>
          <a:bodyPr lIns="0"/>
          <a:lstStyle>
            <a:lvl1pPr marL="0" marR="0" indent="0" algn="l" defTabSz="914400" rtl="0" eaLnBrk="1" fontAlgn="auto" latinLnBrk="0" hangingPunct="1">
              <a:lnSpc>
                <a:spcPct val="90000"/>
              </a:lnSpc>
              <a:spcBef>
                <a:spcPts val="2000"/>
              </a:spcBef>
              <a:spcAft>
                <a:spcPts val="200"/>
              </a:spcAft>
              <a:buClr>
                <a:schemeClr val="accent3"/>
              </a:buClr>
              <a:buSzPct val="95000"/>
              <a:buFont typeface="Myriad Pro" panose="020B0503030403020204" pitchFamily="34" charset="0"/>
              <a:buChar char=" "/>
              <a:tabLst/>
              <a:defRPr lang="en-US" sz="1600" b="0" i="0" kern="1200" dirty="0">
                <a:solidFill>
                  <a:srgbClr val="04305C"/>
                </a:solidFill>
                <a:latin typeface="Myriad Pro" panose="020B0503030403020204" pitchFamily="34" charset="0"/>
                <a:ea typeface="+mn-ea"/>
                <a:cs typeface="Arial Narrow" panose="020B0604020202020204" pitchFamily="34" charset="0"/>
              </a:defRPr>
            </a:lvl1pPr>
            <a:lvl2pPr marL="576000" marR="0" indent="-228600" algn="l" defTabSz="914400" rtl="0" eaLnBrk="1" fontAlgn="auto" latinLnBrk="0" hangingPunct="1">
              <a:lnSpc>
                <a:spcPct val="90000"/>
              </a:lnSpc>
              <a:spcBef>
                <a:spcPts val="1200"/>
              </a:spcBef>
              <a:spcAft>
                <a:spcPts val="0"/>
              </a:spcAft>
              <a:buClr>
                <a:schemeClr val="accent3"/>
              </a:buClr>
              <a:buSzPct val="90000"/>
              <a:buFont typeface="Wingdings 3" panose="05040102010807070707" pitchFamily="18" charset="2"/>
              <a:buChar char=""/>
              <a:tabLst/>
              <a:defRPr lang="en-US" sz="1600" b="0" i="0" kern="1200" dirty="0">
                <a:solidFill>
                  <a:srgbClr val="04305C"/>
                </a:solidFill>
                <a:latin typeface="Myriad Pro" panose="020B0503030403020204" pitchFamily="34" charset="0"/>
                <a:ea typeface="+mn-ea"/>
                <a:cs typeface="Arial Narrow" panose="020B0604020202020204" pitchFamily="34" charset="0"/>
              </a:defRPr>
            </a:lvl2pPr>
            <a:lvl3pPr marL="1080000" marR="0"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lang="en-US" sz="1600" b="0" i="0" kern="1200" dirty="0">
                <a:solidFill>
                  <a:srgbClr val="04305C"/>
                </a:solidFill>
                <a:latin typeface="Myriad Pro" panose="020B0503030403020204" pitchFamily="34" charset="0"/>
                <a:ea typeface="+mn-ea"/>
                <a:cs typeface="Arial Narrow" panose="020B0604020202020204" pitchFamily="34" charset="0"/>
              </a:defRPr>
            </a:lvl3pPr>
            <a:lvl4pPr marL="16002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US" sz="1600" b="0" i="0" kern="1200" dirty="0">
                <a:solidFill>
                  <a:srgbClr val="04305C"/>
                </a:solidFill>
                <a:latin typeface="Myriad Pro" panose="020B0503030403020204" pitchFamily="34" charset="0"/>
                <a:ea typeface="+mn-ea"/>
                <a:cs typeface="Arial Narrow" panose="020B0604020202020204" pitchFamily="34" charset="0"/>
              </a:defRPr>
            </a:lvl4pPr>
            <a:lvl5pPr marL="2057400" marR="0"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lang="en-ZA" sz="1600" b="0" i="0" kern="1200" dirty="0">
                <a:solidFill>
                  <a:srgbClr val="04305C"/>
                </a:solidFill>
                <a:latin typeface="Myriad Pro" panose="020B0503030403020204" pitchFamily="34" charset="0"/>
                <a:ea typeface="+mn-ea"/>
                <a:cs typeface="Arial Narrow" panose="020B0604020202020204" pitchFamily="34" charset="0"/>
              </a:defRPr>
            </a:lvl5pPr>
          </a:lstStyle>
          <a:p>
            <a:pPr marL="0" marR="0" lvl="0" indent="0" algn="l" defTabSz="914400" rtl="0" eaLnBrk="1" fontAlgn="auto" latinLnBrk="0" hangingPunct="1">
              <a:lnSpc>
                <a:spcPct val="90000"/>
              </a:lnSpc>
              <a:spcBef>
                <a:spcPts val="2000"/>
              </a:spcBef>
              <a:spcAft>
                <a:spcPts val="200"/>
              </a:spcAft>
              <a:buClrTx/>
              <a:buSzPct val="95000"/>
              <a:buFont typeface="Myriad Pro" panose="020B0503030403020204" pitchFamily="34" charset="0"/>
              <a:buChar char=" "/>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Click to edit Master  </a:t>
            </a:r>
          </a:p>
          <a:p>
            <a:pPr marL="576000" marR="0" lvl="1" indent="-228600" algn="l" defTabSz="914400" rtl="0" eaLnBrk="1" fontAlgn="auto" latinLnBrk="0" hangingPunct="1">
              <a:lnSpc>
                <a:spcPct val="90000"/>
              </a:lnSpc>
              <a:spcBef>
                <a:spcPts val="1200"/>
              </a:spcBef>
              <a:spcAft>
                <a:spcPts val="0"/>
              </a:spcAft>
              <a:buClr>
                <a:srgbClr val="84BF40"/>
              </a:buClr>
              <a:buSzPct val="90000"/>
              <a:buFont typeface="Wingdings 3" panose="05040102010807070707" pitchFamily="18" charset="2"/>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Second level</a:t>
            </a:r>
          </a:p>
          <a:p>
            <a:pPr marL="1080000" marR="0" lvl="2" indent="-228600" algn="l" defTabSz="914400" rtl="0" eaLnBrk="1" fontAlgn="auto" latinLnBrk="0" hangingPunct="1">
              <a:lnSpc>
                <a:spcPct val="90000"/>
              </a:lnSpc>
              <a:spcBef>
                <a:spcPts val="800"/>
              </a:spcBef>
              <a:spcAft>
                <a:spcPts val="0"/>
              </a:spcAft>
              <a:buClr>
                <a:srgbClr val="1E919C"/>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04305C"/>
                </a:solidFill>
                <a:effectLst/>
                <a:uLnTx/>
                <a:uFillTx/>
                <a:latin typeface="Myriad Pro" panose="020B0503030403020204" pitchFamily="34" charset="0"/>
                <a:ea typeface="+mn-ea"/>
              </a:rPr>
              <a:t>Third level</a:t>
            </a:r>
          </a:p>
          <a:p>
            <a:pPr marL="1600200" marR="0" lvl="3"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Fourth level</a:t>
            </a:r>
          </a:p>
          <a:p>
            <a:pPr marL="2057400" marR="0" lvl="4" indent="-228600" algn="l" defTabSz="914400" rtl="0" eaLnBrk="1" fontAlgn="auto" latinLnBrk="0" hangingPunct="1">
              <a:lnSpc>
                <a:spcPct val="90000"/>
              </a:lnSpc>
              <a:spcBef>
                <a:spcPts val="800"/>
              </a:spcBef>
              <a:spcAft>
                <a:spcPts val="0"/>
              </a:spcAft>
              <a:buClr>
                <a:srgbClr val="A5C249"/>
              </a:buClr>
              <a:buSzPct val="95000"/>
              <a:buFont typeface="Arial" panose="020B0604020202020204" pitchFamily="34" charset="0"/>
              <a:buChar char="•"/>
              <a:tabLst/>
              <a:defRPr/>
            </a:pPr>
            <a:r>
              <a:rPr kumimoji="0" lang="en-US" sz="1600" b="0" i="0" u="none" strike="noStrike" kern="1200" cap="none" spc="0" normalizeH="0" baseline="0" noProof="0">
                <a:ln>
                  <a:noFill/>
                </a:ln>
                <a:solidFill>
                  <a:srgbClr val="1F3664"/>
                </a:solidFill>
                <a:effectLst/>
                <a:uLnTx/>
                <a:uFillTx/>
                <a:latin typeface="Myriad Pro" panose="020B0503030403020204" pitchFamily="34" charset="0"/>
                <a:ea typeface="+mn-ea"/>
              </a:rPr>
              <a:t>Fifth level</a:t>
            </a:r>
            <a:endParaRPr kumimoji="0" lang="en-ZA" sz="1600" b="0" i="0" u="none" strike="noStrike" kern="1200" cap="none" spc="0" normalizeH="0" baseline="0" noProof="0">
              <a:ln>
                <a:noFill/>
              </a:ln>
              <a:solidFill>
                <a:srgbClr val="1F3664"/>
              </a:solidFill>
              <a:effectLst/>
              <a:uLnTx/>
              <a:uFillTx/>
              <a:latin typeface="Myriad Pro" panose="020B0503030403020204" pitchFamily="34" charset="0"/>
              <a:ea typeface="+mn-ea"/>
            </a:endParaRPr>
          </a:p>
        </p:txBody>
      </p:sp>
      <p:sp>
        <p:nvSpPr>
          <p:cNvPr id="14" name="Title 1">
            <a:extLst>
              <a:ext uri="{FF2B5EF4-FFF2-40B4-BE49-F238E27FC236}">
                <a16:creationId xmlns:a16="http://schemas.microsoft.com/office/drawing/2014/main" id="{10E52060-4832-2A44-B4FC-A57E827FA848}"/>
              </a:ext>
            </a:extLst>
          </p:cNvPr>
          <p:cNvSpPr>
            <a:spLocks noGrp="1"/>
          </p:cNvSpPr>
          <p:nvPr>
            <p:ph type="title"/>
          </p:nvPr>
        </p:nvSpPr>
        <p:spPr>
          <a:xfrm>
            <a:off x="358983" y="913897"/>
            <a:ext cx="10040399" cy="432000"/>
          </a:xfrm>
          <a:prstGeom prst="rect">
            <a:avLst/>
          </a:prstGeom>
          <a:noFill/>
        </p:spPr>
        <p:txBody>
          <a:bodyPr lIns="0" tIns="72000" bIns="72000" anchor="ctr">
            <a:noAutofit/>
          </a:bodyPr>
          <a:lstStyle>
            <a:lvl1pPr algn="l">
              <a:lnSpc>
                <a:spcPct val="100000"/>
              </a:lnSpc>
              <a:defRPr sz="3600" b="1" i="0" cap="all" baseline="0">
                <a:solidFill>
                  <a:schemeClr val="accent1"/>
                </a:solidFill>
                <a:latin typeface="Arial" panose="020B0604020202020204" pitchFamily="34" charset="0"/>
                <a:cs typeface="Arial" panose="020B0604020202020204" pitchFamily="34" charset="0"/>
              </a:defRPr>
            </a:lvl1pPr>
          </a:lstStyle>
          <a:p>
            <a:r>
              <a:rPr lang="en-US"/>
              <a:t>Click to edit</a:t>
            </a:r>
          </a:p>
        </p:txBody>
      </p:sp>
      <p:cxnSp>
        <p:nvCxnSpPr>
          <p:cNvPr id="15" name="Straight Connector 14">
            <a:extLst>
              <a:ext uri="{FF2B5EF4-FFF2-40B4-BE49-F238E27FC236}">
                <a16:creationId xmlns:a16="http://schemas.microsoft.com/office/drawing/2014/main" id="{F64DEFFE-DC51-1F49-9A18-ED239ED18B3A}"/>
              </a:ext>
            </a:extLst>
          </p:cNvPr>
          <p:cNvCxnSpPr>
            <a:cxnSpLocks/>
          </p:cNvCxnSpPr>
          <p:nvPr userDrawn="1"/>
        </p:nvCxnSpPr>
        <p:spPr>
          <a:xfrm>
            <a:off x="358983" y="743304"/>
            <a:ext cx="68750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393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1D1C2B-8444-6E40-9AAD-D4126BF38A3D}"/>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F2FCEDD-91E3-5F40-ADF8-E44494D30982}"/>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84D034-8959-C444-9FA7-4D5502BB2759}"/>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Myriad Pro Light" panose="020B0403030403020204" pitchFamily="34" charset="0"/>
              </a:defRPr>
            </a:lvl1pPr>
          </a:lstStyle>
          <a:p>
            <a:fld id="{D9BD28C9-DAB6-1349-ACE4-313CD6B12CE4}" type="datetimeFigureOut">
              <a:rPr lang="en-GB" smtClean="0"/>
              <a:pPr/>
              <a:t>24/11/2022</a:t>
            </a:fld>
            <a:endParaRPr lang="en-GB"/>
          </a:p>
        </p:txBody>
      </p:sp>
      <p:sp>
        <p:nvSpPr>
          <p:cNvPr id="5" name="Footer Placeholder 4">
            <a:extLst>
              <a:ext uri="{FF2B5EF4-FFF2-40B4-BE49-F238E27FC236}">
                <a16:creationId xmlns:a16="http://schemas.microsoft.com/office/drawing/2014/main" id="{CB390E27-E5B0-BD41-8424-472DEF4E7EDF}"/>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Myriad Pro Light" panose="020B0403030403020204" pitchFamily="34" charset="0"/>
              </a:defRPr>
            </a:lvl1pPr>
          </a:lstStyle>
          <a:p>
            <a:endParaRPr lang="en-GB"/>
          </a:p>
        </p:txBody>
      </p:sp>
      <p:sp>
        <p:nvSpPr>
          <p:cNvPr id="6" name="Slide Number Placeholder 5">
            <a:extLst>
              <a:ext uri="{FF2B5EF4-FFF2-40B4-BE49-F238E27FC236}">
                <a16:creationId xmlns:a16="http://schemas.microsoft.com/office/drawing/2014/main" id="{4C3826B4-BBAE-C94D-86D1-1B71468481AB}"/>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Myriad Pro Light" panose="020B0403030403020204" pitchFamily="34" charset="0"/>
              </a:defRPr>
            </a:lvl1pPr>
          </a:lstStyle>
          <a:p>
            <a:fld id="{69466270-F640-BA4D-96BC-1A9DBD1AF2A4}" type="slidenum">
              <a:rPr lang="en-GB" smtClean="0"/>
              <a:pPr/>
              <a:t>‹#›</a:t>
            </a:fld>
            <a:endParaRPr lang="en-GB"/>
          </a:p>
        </p:txBody>
      </p:sp>
    </p:spTree>
    <p:extLst>
      <p:ext uri="{BB962C8B-B14F-4D97-AF65-F5344CB8AC3E}">
        <p14:creationId xmlns:p14="http://schemas.microsoft.com/office/powerpoint/2010/main" val="2136743911"/>
      </p:ext>
    </p:extLst>
  </p:cSld>
  <p:clrMap bg1="lt1" tx1="dk1" bg2="lt2" tx2="dk2" accent1="accent1" accent2="accent2" accent3="accent3" accent4="accent4" accent5="accent5" accent6="accent6" hlink="hlink" folHlink="folHlink"/>
  <p:sldLayoutIdLst>
    <p:sldLayoutId id="2147483770" r:id="rId1"/>
    <p:sldLayoutId id="2147483723" r:id="rId2"/>
    <p:sldLayoutId id="2147483761" r:id="rId3"/>
    <p:sldLayoutId id="2147483765" r:id="rId4"/>
    <p:sldLayoutId id="2147483762" r:id="rId5"/>
    <p:sldLayoutId id="2147483747" r:id="rId6"/>
    <p:sldLayoutId id="2147483764" r:id="rId7"/>
    <p:sldLayoutId id="2147483720" r:id="rId8"/>
    <p:sldLayoutId id="2147483766" r:id="rId9"/>
    <p:sldLayoutId id="2147483767" r:id="rId10"/>
    <p:sldLayoutId id="2147483754" r:id="rId11"/>
    <p:sldLayoutId id="2147483755" r:id="rId12"/>
    <p:sldLayoutId id="2147483768" r:id="rId13"/>
    <p:sldLayoutId id="2147483769" r:id="rId14"/>
    <p:sldLayoutId id="2147483756" r:id="rId15"/>
    <p:sldLayoutId id="2147483737" r:id="rId16"/>
    <p:sldLayoutId id="2147483760" r:id="rId17"/>
    <p:sldLayoutId id="2147483757" r:id="rId18"/>
    <p:sldLayoutId id="2147483758" r:id="rId19"/>
    <p:sldLayoutId id="2147483759" r:id="rId20"/>
    <p:sldLayoutId id="2147483743" r:id="rId21"/>
    <p:sldLayoutId id="2147483719" r:id="rId22"/>
    <p:sldLayoutId id="2147483771" r:id="rId23"/>
    <p:sldLayoutId id="2147483772" r:id="rId24"/>
    <p:sldLayoutId id="2147483773" r:id="rId25"/>
    <p:sldLayoutId id="2147483774" r:id="rId26"/>
    <p:sldLayoutId id="2147483775" r:id="rId27"/>
    <p:sldLayoutId id="2147483776" r:id="rId28"/>
  </p:sldLayoutIdLst>
  <p:txStyles>
    <p:titleStyle>
      <a:lvl1pPr algn="l" defTabSz="914331"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p:titleStyle>
    <p:bodyStyle>
      <a:lvl1pPr marL="228583" indent="-228583" algn="l" defTabSz="914331"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Light" panose="020F0302020204030204" pitchFamily="34" charset="0"/>
          <a:ea typeface="+mn-ea"/>
          <a:cs typeface="Calibri Light" panose="020F0302020204030204" pitchFamily="34" charset="0"/>
        </a:defRPr>
      </a:lvl1pPr>
      <a:lvl2pPr marL="685748" indent="-228583" algn="l" defTabSz="914331" rtl="0" eaLnBrk="1" latinLnBrk="0" hangingPunct="1">
        <a:lnSpc>
          <a:spcPct val="90000"/>
        </a:lnSpc>
        <a:spcBef>
          <a:spcPts val="500"/>
        </a:spcBef>
        <a:buFont typeface="Courier New" panose="02070309020205020404" pitchFamily="49" charset="0"/>
        <a:buChar char="o"/>
        <a:defRPr sz="2399" b="0" i="0" kern="1200">
          <a:solidFill>
            <a:schemeClr val="tx1"/>
          </a:solidFill>
          <a:latin typeface="Calibri Light" panose="020F0302020204030204" pitchFamily="34" charset="0"/>
          <a:ea typeface="+mn-ea"/>
          <a:cs typeface="Calibri Light" panose="020F0302020204030204" pitchFamily="34" charset="0"/>
        </a:defRPr>
      </a:lvl2pPr>
      <a:lvl3pPr marL="1142913" indent="-228583" algn="l" defTabSz="914331"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079" indent="-228583" algn="l" defTabSz="914331"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244" indent="-228583" algn="l" defTabSz="914331"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409" indent="-228583" algn="l" defTabSz="91433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5" indent="-228583" algn="l" defTabSz="91433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0" indent="-228583" algn="l" defTabSz="91433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05" indent="-228583" algn="l" defTabSz="91433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1" rtl="0" eaLnBrk="1" latinLnBrk="0" hangingPunct="1">
        <a:defRPr sz="1800" kern="1200">
          <a:solidFill>
            <a:schemeClr val="tx1"/>
          </a:solidFill>
          <a:latin typeface="+mn-lt"/>
          <a:ea typeface="+mn-ea"/>
          <a:cs typeface="+mn-cs"/>
        </a:defRPr>
      </a:lvl1pPr>
      <a:lvl2pPr marL="457165" algn="l" defTabSz="914331" rtl="0" eaLnBrk="1" latinLnBrk="0" hangingPunct="1">
        <a:defRPr sz="1800" kern="1200">
          <a:solidFill>
            <a:schemeClr val="tx1"/>
          </a:solidFill>
          <a:latin typeface="+mn-lt"/>
          <a:ea typeface="+mn-ea"/>
          <a:cs typeface="+mn-cs"/>
        </a:defRPr>
      </a:lvl2pPr>
      <a:lvl3pPr marL="914331" algn="l" defTabSz="914331" rtl="0" eaLnBrk="1" latinLnBrk="0" hangingPunct="1">
        <a:defRPr sz="1800" kern="1200">
          <a:solidFill>
            <a:schemeClr val="tx1"/>
          </a:solidFill>
          <a:latin typeface="+mn-lt"/>
          <a:ea typeface="+mn-ea"/>
          <a:cs typeface="+mn-cs"/>
        </a:defRPr>
      </a:lvl3pPr>
      <a:lvl4pPr marL="1371496" algn="l" defTabSz="914331" rtl="0" eaLnBrk="1" latinLnBrk="0" hangingPunct="1">
        <a:defRPr sz="1800" kern="1200">
          <a:solidFill>
            <a:schemeClr val="tx1"/>
          </a:solidFill>
          <a:latin typeface="+mn-lt"/>
          <a:ea typeface="+mn-ea"/>
          <a:cs typeface="+mn-cs"/>
        </a:defRPr>
      </a:lvl4pPr>
      <a:lvl5pPr marL="1828661" algn="l" defTabSz="914331" rtl="0" eaLnBrk="1" latinLnBrk="0" hangingPunct="1">
        <a:defRPr sz="1800" kern="1200">
          <a:solidFill>
            <a:schemeClr val="tx1"/>
          </a:solidFill>
          <a:latin typeface="+mn-lt"/>
          <a:ea typeface="+mn-ea"/>
          <a:cs typeface="+mn-cs"/>
        </a:defRPr>
      </a:lvl5pPr>
      <a:lvl6pPr marL="2285827" algn="l" defTabSz="914331" rtl="0" eaLnBrk="1" latinLnBrk="0" hangingPunct="1">
        <a:defRPr sz="1800" kern="1200">
          <a:solidFill>
            <a:schemeClr val="tx1"/>
          </a:solidFill>
          <a:latin typeface="+mn-lt"/>
          <a:ea typeface="+mn-ea"/>
          <a:cs typeface="+mn-cs"/>
        </a:defRPr>
      </a:lvl6pPr>
      <a:lvl7pPr marL="2742992" algn="l" defTabSz="914331" rtl="0" eaLnBrk="1" latinLnBrk="0" hangingPunct="1">
        <a:defRPr sz="1800" kern="1200">
          <a:solidFill>
            <a:schemeClr val="tx1"/>
          </a:solidFill>
          <a:latin typeface="+mn-lt"/>
          <a:ea typeface="+mn-ea"/>
          <a:cs typeface="+mn-cs"/>
        </a:defRPr>
      </a:lvl7pPr>
      <a:lvl8pPr marL="3200157" algn="l" defTabSz="914331" rtl="0" eaLnBrk="1" latinLnBrk="0" hangingPunct="1">
        <a:defRPr sz="1800" kern="1200">
          <a:solidFill>
            <a:schemeClr val="tx1"/>
          </a:solidFill>
          <a:latin typeface="+mn-lt"/>
          <a:ea typeface="+mn-ea"/>
          <a:cs typeface="+mn-cs"/>
        </a:defRPr>
      </a:lvl8pPr>
      <a:lvl9pPr marL="3657323" algn="l" defTabSz="91433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6.emf"/><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8.png"/><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6.emf"/></Relationships>
</file>

<file path=ppt/slides/_rels/slide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www.baeldung.com/ops/docker-volumes" TargetMode="External"/><Relationship Id="rId2" Type="http://schemas.openxmlformats.org/officeDocument/2006/relationships/hyperlink" Target="https://docs.docker.com/get-started/overview/" TargetMode="External"/><Relationship Id="rId1" Type="http://schemas.openxmlformats.org/officeDocument/2006/relationships/slideLayout" Target="../slideLayouts/slideLayout28.xml"/><Relationship Id="rId5" Type="http://schemas.openxmlformats.org/officeDocument/2006/relationships/image" Target="../media/image6.emf"/><Relationship Id="rId4" Type="http://schemas.openxmlformats.org/officeDocument/2006/relationships/hyperlink" Target="https://www.youtube.com/watch?v=rOTqprHv1Y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92F80-04CD-9340-86B6-608F24D5FBA1}"/>
              </a:ext>
            </a:extLst>
          </p:cNvPr>
          <p:cNvSpPr>
            <a:spLocks noGrp="1"/>
          </p:cNvSpPr>
          <p:nvPr>
            <p:ph type="title"/>
          </p:nvPr>
        </p:nvSpPr>
        <p:spPr>
          <a:xfrm>
            <a:off x="4220120" y="2499233"/>
            <a:ext cx="3960809" cy="1644382"/>
          </a:xfrm>
        </p:spPr>
        <p:txBody>
          <a:bodyPr/>
          <a:lstStyle/>
          <a:p>
            <a:r>
              <a:rPr lang="en-GB" dirty="0"/>
              <a:t>Containerisation 101</a:t>
            </a:r>
          </a:p>
        </p:txBody>
      </p:sp>
      <p:sp>
        <p:nvSpPr>
          <p:cNvPr id="3" name="TextBox 2">
            <a:extLst>
              <a:ext uri="{FF2B5EF4-FFF2-40B4-BE49-F238E27FC236}">
                <a16:creationId xmlns:a16="http://schemas.microsoft.com/office/drawing/2014/main" id="{D1DBEBE2-B821-4377-A108-A32BA92C679D}"/>
              </a:ext>
            </a:extLst>
          </p:cNvPr>
          <p:cNvSpPr txBox="1"/>
          <p:nvPr/>
        </p:nvSpPr>
        <p:spPr>
          <a:xfrm>
            <a:off x="5202205" y="4143615"/>
            <a:ext cx="1599733" cy="369332"/>
          </a:xfrm>
          <a:prstGeom prst="rect">
            <a:avLst/>
          </a:prstGeom>
          <a:noFill/>
        </p:spPr>
        <p:txBody>
          <a:bodyPr wrap="none" rtlCol="0">
            <a:spAutoFit/>
          </a:bodyPr>
          <a:lstStyle/>
          <a:p>
            <a:r>
              <a:rPr lang="en-US" dirty="0">
                <a:solidFill>
                  <a:srgbClr val="FFFFFF"/>
                </a:solidFill>
              </a:rPr>
              <a:t>Tsholofelo Pole</a:t>
            </a:r>
          </a:p>
        </p:txBody>
      </p:sp>
      <p:pic>
        <p:nvPicPr>
          <p:cNvPr id="4" name="Picture 4" descr="Image result for docker whale png">
            <a:extLst>
              <a:ext uri="{FF2B5EF4-FFF2-40B4-BE49-F238E27FC236}">
                <a16:creationId xmlns:a16="http://schemas.microsoft.com/office/drawing/2014/main" id="{061A7AEE-D4E6-E1B3-AE8A-1ADB38686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0404" y="4512947"/>
            <a:ext cx="2951596" cy="211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124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477C7A-51C4-848D-2941-6D22BF9C3C5B}"/>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Community edition and licensed features</a:t>
            </a:r>
          </a:p>
          <a:p>
            <a:pPr marL="285750" indent="-285750">
              <a:buFont typeface="Wingdings" panose="05000000000000000000" pitchFamily="2" charset="2"/>
              <a:buChar char="Ø"/>
            </a:pPr>
            <a:r>
              <a:rPr lang="en-ZA" dirty="0"/>
              <a:t>Docker desktop is not free anymore</a:t>
            </a:r>
          </a:p>
          <a:p>
            <a:pPr marL="285750" indent="-285750">
              <a:buFont typeface="Wingdings" panose="05000000000000000000" pitchFamily="2" charset="2"/>
              <a:buChar char="Ø"/>
            </a:pPr>
            <a:r>
              <a:rPr lang="en-ZA" dirty="0"/>
              <a:t>Free for personal use </a:t>
            </a:r>
          </a:p>
          <a:p>
            <a:pPr marL="285750" indent="-285750">
              <a:buFont typeface="Wingdings" panose="05000000000000000000" pitchFamily="2" charset="2"/>
              <a:buChar char="Ø"/>
            </a:pPr>
            <a:r>
              <a:rPr lang="en-ZA" dirty="0"/>
              <a:t>Licensing for commercial use</a:t>
            </a:r>
          </a:p>
          <a:p>
            <a:pPr marL="285750" indent="-285750">
              <a:buFont typeface="Wingdings" panose="05000000000000000000" pitchFamily="2" charset="2"/>
              <a:buChar char="Ø"/>
            </a:pPr>
            <a:r>
              <a:rPr lang="en-ZA" dirty="0"/>
              <a:t>Paid model offers a few more features</a:t>
            </a:r>
          </a:p>
          <a:p>
            <a:pPr marL="861750" lvl="1" indent="-285750">
              <a:buFont typeface="Wingdings" panose="05000000000000000000" pitchFamily="2" charset="2"/>
              <a:buChar char="Ø"/>
            </a:pPr>
            <a:r>
              <a:rPr lang="en-ZA" dirty="0"/>
              <a:t>Security control and access</a:t>
            </a:r>
          </a:p>
          <a:p>
            <a:pPr marL="285750" indent="-285750">
              <a:buFont typeface="Wingdings" panose="05000000000000000000" pitchFamily="2" charset="2"/>
              <a:buChar char="Ø"/>
            </a:pPr>
            <a:r>
              <a:rPr lang="en-ZA" dirty="0"/>
              <a:t>Does not affect running applications</a:t>
            </a:r>
          </a:p>
          <a:p>
            <a:pPr marL="285750" indent="-285750">
              <a:buFont typeface="Wingdings" panose="05000000000000000000" pitchFamily="2" charset="2"/>
              <a:buChar char="Ø"/>
            </a:pPr>
            <a:endParaRPr lang="en-ZA" dirty="0"/>
          </a:p>
          <a:p>
            <a:pPr marL="285750" indent="-285750">
              <a:buFont typeface="Wingdings" panose="05000000000000000000" pitchFamily="2" charset="2"/>
              <a:buChar char="Ø"/>
            </a:pPr>
            <a:endParaRPr lang="en-ZA" dirty="0"/>
          </a:p>
        </p:txBody>
      </p:sp>
      <p:sp>
        <p:nvSpPr>
          <p:cNvPr id="3" name="Title 2">
            <a:extLst>
              <a:ext uri="{FF2B5EF4-FFF2-40B4-BE49-F238E27FC236}">
                <a16:creationId xmlns:a16="http://schemas.microsoft.com/office/drawing/2014/main" id="{AA4DB391-C806-1FC9-EF27-57628527EFB3}"/>
              </a:ext>
            </a:extLst>
          </p:cNvPr>
          <p:cNvSpPr>
            <a:spLocks noGrp="1"/>
          </p:cNvSpPr>
          <p:nvPr>
            <p:ph type="title"/>
          </p:nvPr>
        </p:nvSpPr>
        <p:spPr/>
        <p:txBody>
          <a:bodyPr/>
          <a:lstStyle/>
          <a:p>
            <a:r>
              <a:rPr lang="en-ZA" dirty="0"/>
              <a:t>So… is it free?</a:t>
            </a:r>
          </a:p>
        </p:txBody>
      </p:sp>
      <p:grpSp>
        <p:nvGrpSpPr>
          <p:cNvPr id="5" name="Group 4">
            <a:extLst>
              <a:ext uri="{FF2B5EF4-FFF2-40B4-BE49-F238E27FC236}">
                <a16:creationId xmlns:a16="http://schemas.microsoft.com/office/drawing/2014/main" id="{96CC3EB7-E5DB-62A1-6336-6EE2B47F60BF}"/>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2D62F780-7A32-DE72-BBE9-6CF7D09CED38}"/>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1E4CD5FA-53C8-5485-99B4-C02B3A12CF15}"/>
                </a:ext>
              </a:extLst>
            </p:cNvPr>
            <p:cNvPicPr>
              <a:picLocks noChangeAspect="1"/>
            </p:cNvPicPr>
            <p:nvPr/>
          </p:nvPicPr>
          <p:blipFill>
            <a:blip r:embed="rId3"/>
            <a:stretch>
              <a:fillRect/>
            </a:stretch>
          </p:blipFill>
          <p:spPr>
            <a:xfrm>
              <a:off x="358983" y="152400"/>
              <a:ext cx="1092200" cy="342900"/>
            </a:xfrm>
            <a:prstGeom prst="rect">
              <a:avLst/>
            </a:prstGeom>
          </p:spPr>
        </p:pic>
      </p:grpSp>
      <p:pic>
        <p:nvPicPr>
          <p:cNvPr id="4098" name="Picture 2" descr="Is Docker in Trouble?">
            <a:extLst>
              <a:ext uri="{FF2B5EF4-FFF2-40B4-BE49-F238E27FC236}">
                <a16:creationId xmlns:a16="http://schemas.microsoft.com/office/drawing/2014/main" id="{F2CE97FA-3839-7CC7-6783-2D7AD25BE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8918" y="913897"/>
            <a:ext cx="4805082"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076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D4D1B-E92B-79E2-BFB3-AD28A4065D88}"/>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Instance of an image</a:t>
            </a:r>
          </a:p>
          <a:p>
            <a:pPr marL="861750" lvl="1" indent="-285750">
              <a:buFont typeface="Wingdings" panose="05000000000000000000" pitchFamily="2" charset="2"/>
              <a:buChar char="Ø"/>
            </a:pPr>
            <a:r>
              <a:rPr lang="en-ZA" dirty="0"/>
              <a:t>Has an id and a state</a:t>
            </a:r>
          </a:p>
          <a:p>
            <a:pPr marL="285750" indent="-285750">
              <a:buFont typeface="Wingdings" panose="05000000000000000000" pitchFamily="2" charset="2"/>
              <a:buChar char="Ø"/>
            </a:pPr>
            <a:r>
              <a:rPr lang="en-ZA" dirty="0"/>
              <a:t>A container is the isolated environment running our application</a:t>
            </a:r>
          </a:p>
          <a:p>
            <a:pPr marL="285750" indent="-285750">
              <a:buFont typeface="Wingdings" panose="05000000000000000000" pitchFamily="2" charset="2"/>
              <a:buChar char="Ø"/>
            </a:pPr>
            <a:r>
              <a:rPr lang="en-ZA" dirty="0"/>
              <a:t>You can run multiple containers on a single host</a:t>
            </a:r>
          </a:p>
          <a:p>
            <a:pPr marL="861750" lvl="1" indent="-285750">
              <a:buFont typeface="Wingdings" panose="05000000000000000000" pitchFamily="2" charset="2"/>
              <a:buChar char="Ø"/>
            </a:pPr>
            <a:r>
              <a:rPr lang="en-ZA" dirty="0"/>
              <a:t>They don’t have to be running the same content/project</a:t>
            </a:r>
          </a:p>
          <a:p>
            <a:pPr marL="285750" indent="-285750">
              <a:buFont typeface="Wingdings" panose="05000000000000000000" pitchFamily="2" charset="2"/>
              <a:buChar char="Ø"/>
            </a:pPr>
            <a:r>
              <a:rPr lang="en-ZA" dirty="0"/>
              <a:t>Low level: set of processes that are isolated from the rest of the system</a:t>
            </a:r>
          </a:p>
          <a:p>
            <a:pPr marL="285750" indent="-285750">
              <a:buFont typeface="Wingdings" panose="05000000000000000000" pitchFamily="2" charset="2"/>
              <a:buChar char="Ø"/>
            </a:pPr>
            <a:endParaRPr lang="en-ZA" dirty="0"/>
          </a:p>
        </p:txBody>
      </p:sp>
      <p:sp>
        <p:nvSpPr>
          <p:cNvPr id="3" name="Title 2">
            <a:extLst>
              <a:ext uri="{FF2B5EF4-FFF2-40B4-BE49-F238E27FC236}">
                <a16:creationId xmlns:a16="http://schemas.microsoft.com/office/drawing/2014/main" id="{C5519236-FBDA-F9EA-34BF-944DC952EDFC}"/>
              </a:ext>
            </a:extLst>
          </p:cNvPr>
          <p:cNvSpPr>
            <a:spLocks noGrp="1"/>
          </p:cNvSpPr>
          <p:nvPr>
            <p:ph type="title"/>
          </p:nvPr>
        </p:nvSpPr>
        <p:spPr/>
        <p:txBody>
          <a:bodyPr/>
          <a:lstStyle/>
          <a:p>
            <a:r>
              <a:rPr lang="en-ZA" dirty="0"/>
              <a:t>containers?</a:t>
            </a:r>
          </a:p>
        </p:txBody>
      </p:sp>
      <p:pic>
        <p:nvPicPr>
          <p:cNvPr id="4" name="Content Placeholder 3">
            <a:extLst>
              <a:ext uri="{FF2B5EF4-FFF2-40B4-BE49-F238E27FC236}">
                <a16:creationId xmlns:a16="http://schemas.microsoft.com/office/drawing/2014/main" id="{9FCC3472-98C2-D4FB-C35B-A1D1226D4C69}"/>
              </a:ext>
            </a:extLst>
          </p:cNvPr>
          <p:cNvPicPr>
            <a:picLocks noChangeAspect="1"/>
          </p:cNvPicPr>
          <p:nvPr/>
        </p:nvPicPr>
        <p:blipFill>
          <a:blip r:embed="rId3"/>
          <a:stretch>
            <a:fillRect/>
          </a:stretch>
        </p:blipFill>
        <p:spPr>
          <a:xfrm>
            <a:off x="6246869" y="2235200"/>
            <a:ext cx="5786174" cy="3147013"/>
          </a:xfrm>
          <a:prstGeom prst="rect">
            <a:avLst/>
          </a:prstGeom>
        </p:spPr>
      </p:pic>
      <p:grpSp>
        <p:nvGrpSpPr>
          <p:cNvPr id="5" name="Group 4">
            <a:extLst>
              <a:ext uri="{FF2B5EF4-FFF2-40B4-BE49-F238E27FC236}">
                <a16:creationId xmlns:a16="http://schemas.microsoft.com/office/drawing/2014/main" id="{2E2A78F6-A781-26A2-664A-C20C19A4480A}"/>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837EDD07-F0ED-63E8-BD02-AED33FC043BC}"/>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25FF09E8-EA43-EB1A-C9B5-8413F9EE79B3}"/>
                </a:ext>
              </a:extLst>
            </p:cNvPr>
            <p:cNvPicPr>
              <a:picLocks noChangeAspect="1"/>
            </p:cNvPicPr>
            <p:nvPr/>
          </p:nvPicPr>
          <p:blipFill>
            <a:blip r:embed="rId4"/>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3012564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24CC39-9578-850C-DA63-FD06AACD2907}"/>
              </a:ext>
            </a:extLst>
          </p:cNvPr>
          <p:cNvSpPr>
            <a:spLocks noGrp="1"/>
          </p:cNvSpPr>
          <p:nvPr>
            <p:ph sz="quarter" idx="13"/>
          </p:nvPr>
        </p:nvSpPr>
        <p:spPr/>
        <p:txBody>
          <a:bodyPr/>
          <a:lstStyle/>
          <a:p>
            <a:endParaRPr lang="en-ZA"/>
          </a:p>
        </p:txBody>
      </p:sp>
      <p:sp>
        <p:nvSpPr>
          <p:cNvPr id="3" name="Title 2">
            <a:extLst>
              <a:ext uri="{FF2B5EF4-FFF2-40B4-BE49-F238E27FC236}">
                <a16:creationId xmlns:a16="http://schemas.microsoft.com/office/drawing/2014/main" id="{DFCD1A43-DE11-FEFC-72C2-CE72A76F3BC2}"/>
              </a:ext>
            </a:extLst>
          </p:cNvPr>
          <p:cNvSpPr>
            <a:spLocks noGrp="1"/>
          </p:cNvSpPr>
          <p:nvPr>
            <p:ph type="title"/>
          </p:nvPr>
        </p:nvSpPr>
        <p:spPr/>
        <p:txBody>
          <a:bodyPr/>
          <a:lstStyle/>
          <a:p>
            <a:r>
              <a:rPr lang="en-ZA" dirty="0"/>
              <a:t>Containers vs </a:t>
            </a:r>
            <a:r>
              <a:rPr lang="en-ZA" dirty="0" err="1"/>
              <a:t>vms</a:t>
            </a:r>
            <a:endParaRPr lang="en-ZA" dirty="0"/>
          </a:p>
        </p:txBody>
      </p:sp>
      <p:pic>
        <p:nvPicPr>
          <p:cNvPr id="4" name="Picture 3" descr="Graphical user interface&#10;&#10;Description automatically generated">
            <a:extLst>
              <a:ext uri="{FF2B5EF4-FFF2-40B4-BE49-F238E27FC236}">
                <a16:creationId xmlns:a16="http://schemas.microsoft.com/office/drawing/2014/main" id="{3C2744D9-6B63-4AF0-E821-CB92F3ABDFE2}"/>
              </a:ext>
            </a:extLst>
          </p:cNvPr>
          <p:cNvPicPr>
            <a:picLocks noChangeAspect="1"/>
          </p:cNvPicPr>
          <p:nvPr/>
        </p:nvPicPr>
        <p:blipFill rotWithShape="1">
          <a:blip r:embed="rId3"/>
          <a:srcRect l="-1" r="51081"/>
          <a:stretch/>
        </p:blipFill>
        <p:spPr>
          <a:xfrm>
            <a:off x="6464326" y="1465101"/>
            <a:ext cx="4808257" cy="4969747"/>
          </a:xfrm>
          <a:prstGeom prst="rect">
            <a:avLst/>
          </a:prstGeom>
        </p:spPr>
      </p:pic>
      <p:pic>
        <p:nvPicPr>
          <p:cNvPr id="8" name="Picture 7">
            <a:extLst>
              <a:ext uri="{FF2B5EF4-FFF2-40B4-BE49-F238E27FC236}">
                <a16:creationId xmlns:a16="http://schemas.microsoft.com/office/drawing/2014/main" id="{387D4801-3571-36D3-8E8A-89A77F94535A}"/>
              </a:ext>
            </a:extLst>
          </p:cNvPr>
          <p:cNvPicPr>
            <a:picLocks noChangeAspect="1"/>
          </p:cNvPicPr>
          <p:nvPr/>
        </p:nvPicPr>
        <p:blipFill rotWithShape="1">
          <a:blip r:embed="rId4"/>
          <a:srcRect l="50511"/>
          <a:stretch/>
        </p:blipFill>
        <p:spPr>
          <a:xfrm>
            <a:off x="358984" y="1465101"/>
            <a:ext cx="4860716" cy="4969747"/>
          </a:xfrm>
          <a:prstGeom prst="rect">
            <a:avLst/>
          </a:prstGeom>
        </p:spPr>
      </p:pic>
      <p:grpSp>
        <p:nvGrpSpPr>
          <p:cNvPr id="5" name="Group 4">
            <a:extLst>
              <a:ext uri="{FF2B5EF4-FFF2-40B4-BE49-F238E27FC236}">
                <a16:creationId xmlns:a16="http://schemas.microsoft.com/office/drawing/2014/main" id="{FF43561A-7AD9-24A3-EDAA-B9AD4E534C32}"/>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FC8A4E54-8A7E-3722-B335-9F367DC93E5D}"/>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B6E9EAE1-76BE-EB91-68CD-3319A750B33C}"/>
                </a:ext>
              </a:extLst>
            </p:cNvPr>
            <p:cNvPicPr>
              <a:picLocks noChangeAspect="1"/>
            </p:cNvPicPr>
            <p:nvPr/>
          </p:nvPicPr>
          <p:blipFill>
            <a:blip r:embed="rId5"/>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2089908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1CA37A-30A5-4AA8-899F-9C4442C3F067}"/>
              </a:ext>
            </a:extLst>
          </p:cNvPr>
          <p:cNvSpPr>
            <a:spLocks noGrp="1"/>
          </p:cNvSpPr>
          <p:nvPr>
            <p:ph type="title"/>
          </p:nvPr>
        </p:nvSpPr>
        <p:spPr/>
        <p:txBody>
          <a:bodyPr/>
          <a:lstStyle/>
          <a:p>
            <a:r>
              <a:rPr lang="en-ZA" b="0" i="0" dirty="0">
                <a:solidFill>
                  <a:srgbClr val="37474F"/>
                </a:solidFill>
                <a:effectLst/>
                <a:latin typeface="Roboto Mono"/>
              </a:rPr>
              <a:t>Benefits of </a:t>
            </a:r>
            <a:br>
              <a:rPr lang="en-ZA" b="0" i="0" dirty="0">
                <a:solidFill>
                  <a:srgbClr val="37474F"/>
                </a:solidFill>
                <a:effectLst/>
                <a:latin typeface="Roboto Mono"/>
              </a:rPr>
            </a:br>
            <a:r>
              <a:rPr lang="en-ZA" b="0" i="0" dirty="0">
                <a:solidFill>
                  <a:srgbClr val="37474F"/>
                </a:solidFill>
                <a:effectLst/>
                <a:latin typeface="Roboto Mono"/>
              </a:rPr>
              <a:t>containers</a:t>
            </a:r>
            <a:endParaRPr lang="en-ZA" dirty="0"/>
          </a:p>
        </p:txBody>
      </p:sp>
      <p:grpSp>
        <p:nvGrpSpPr>
          <p:cNvPr id="2" name="Group 1">
            <a:extLst>
              <a:ext uri="{FF2B5EF4-FFF2-40B4-BE49-F238E27FC236}">
                <a16:creationId xmlns:a16="http://schemas.microsoft.com/office/drawing/2014/main" id="{2B8DFE15-A703-E7D0-B37E-FCD0C1043DFC}"/>
              </a:ext>
            </a:extLst>
          </p:cNvPr>
          <p:cNvGrpSpPr/>
          <p:nvPr/>
        </p:nvGrpSpPr>
        <p:grpSpPr>
          <a:xfrm>
            <a:off x="209550" y="152400"/>
            <a:ext cx="2162175" cy="432000"/>
            <a:chOff x="209550" y="152400"/>
            <a:chExt cx="2162175" cy="432000"/>
          </a:xfrm>
        </p:grpSpPr>
        <p:sp>
          <p:nvSpPr>
            <p:cNvPr id="3" name="Rectangle 2">
              <a:extLst>
                <a:ext uri="{FF2B5EF4-FFF2-40B4-BE49-F238E27FC236}">
                  <a16:creationId xmlns:a16="http://schemas.microsoft.com/office/drawing/2014/main" id="{4812A920-BB16-B70A-DD60-0F9289A2C865}"/>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a:extLst>
                <a:ext uri="{FF2B5EF4-FFF2-40B4-BE49-F238E27FC236}">
                  <a16:creationId xmlns:a16="http://schemas.microsoft.com/office/drawing/2014/main" id="{12934412-2E77-4CC7-938F-F313CD7B754D}"/>
                </a:ext>
              </a:extLst>
            </p:cNvPr>
            <p:cNvPicPr>
              <a:picLocks noChangeAspect="1"/>
            </p:cNvPicPr>
            <p:nvPr/>
          </p:nvPicPr>
          <p:blipFill>
            <a:blip r:embed="rId2"/>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1823921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7290-F3B1-E645-1651-7F8E8C7A820E}"/>
              </a:ext>
            </a:extLst>
          </p:cNvPr>
          <p:cNvSpPr>
            <a:spLocks noGrp="1"/>
          </p:cNvSpPr>
          <p:nvPr>
            <p:ph type="title"/>
          </p:nvPr>
        </p:nvSpPr>
        <p:spPr/>
        <p:txBody>
          <a:bodyPr/>
          <a:lstStyle/>
          <a:p>
            <a:r>
              <a:rPr lang="en-ZA" dirty="0"/>
              <a:t>Why use Docker?</a:t>
            </a:r>
          </a:p>
        </p:txBody>
      </p:sp>
      <p:sp>
        <p:nvSpPr>
          <p:cNvPr id="3" name="Content Placeholder 2">
            <a:extLst>
              <a:ext uri="{FF2B5EF4-FFF2-40B4-BE49-F238E27FC236}">
                <a16:creationId xmlns:a16="http://schemas.microsoft.com/office/drawing/2014/main" id="{8066468E-29D7-E92F-59FA-4D6036422A65}"/>
              </a:ext>
            </a:extLst>
          </p:cNvPr>
          <p:cNvSpPr>
            <a:spLocks noGrp="1"/>
          </p:cNvSpPr>
          <p:nvPr>
            <p:ph sz="quarter" idx="13"/>
          </p:nvPr>
        </p:nvSpPr>
        <p:spPr/>
        <p:txBody>
          <a:bodyPr/>
          <a:lstStyle/>
          <a:p>
            <a:pPr marL="285750" indent="-285750">
              <a:buFont typeface="Wingdings" panose="05000000000000000000" pitchFamily="2" charset="2"/>
              <a:buChar char="Ø"/>
            </a:pPr>
            <a:r>
              <a:rPr lang="en-ZA" dirty="0">
                <a:latin typeface="Myriad Pro" panose="020B0503030403020204"/>
              </a:rPr>
              <a:t>Containers are independent of their host</a:t>
            </a:r>
          </a:p>
          <a:p>
            <a:pPr marL="285750" indent="-285750">
              <a:buFont typeface="Wingdings" panose="05000000000000000000" pitchFamily="2" charset="2"/>
              <a:buChar char="Ø"/>
            </a:pPr>
            <a:r>
              <a:rPr lang="en-ZA" dirty="0">
                <a:latin typeface="Myriad Pro" panose="020B0503030403020204"/>
              </a:rPr>
              <a:t>They are lightweight</a:t>
            </a:r>
          </a:p>
          <a:p>
            <a:pPr marL="861750" lvl="1" indent="-285750">
              <a:buFont typeface="Wingdings" panose="05000000000000000000" pitchFamily="2" charset="2"/>
              <a:buChar char="Ø"/>
            </a:pPr>
            <a:r>
              <a:rPr lang="en-ZA" dirty="0">
                <a:latin typeface="Myriad Pro" panose="020B0503030403020204"/>
              </a:rPr>
              <a:t>Host OS and resources are shared</a:t>
            </a:r>
          </a:p>
          <a:p>
            <a:pPr marL="285750" indent="-285750">
              <a:buFont typeface="Wingdings" panose="05000000000000000000" pitchFamily="2" charset="2"/>
              <a:buChar char="Ø"/>
            </a:pPr>
            <a:r>
              <a:rPr lang="en-ZA" dirty="0">
                <a:latin typeface="Myriad Pro" panose="020B0503030403020204"/>
              </a:rPr>
              <a:t>No provisioned RAM for applications</a:t>
            </a:r>
          </a:p>
          <a:p>
            <a:pPr marL="861750" lvl="1" indent="-285750">
              <a:buFont typeface="Wingdings" panose="05000000000000000000" pitchFamily="2" charset="2"/>
              <a:buChar char="Ø"/>
            </a:pPr>
            <a:r>
              <a:rPr lang="en-ZA" dirty="0">
                <a:latin typeface="Myriad Pro" panose="020B0503030403020204"/>
              </a:rPr>
              <a:t>Use when required basis</a:t>
            </a:r>
          </a:p>
          <a:p>
            <a:pPr marL="285750" indent="-285750">
              <a:buFont typeface="Wingdings" panose="05000000000000000000" pitchFamily="2" charset="2"/>
              <a:buChar char="Ø"/>
            </a:pPr>
            <a:r>
              <a:rPr lang="en-ZA" dirty="0">
                <a:latin typeface="Myriad Pro" panose="020B0503030403020204"/>
              </a:rPr>
              <a:t>Versioning and testing of software is much easier</a:t>
            </a:r>
          </a:p>
        </p:txBody>
      </p:sp>
      <p:grpSp>
        <p:nvGrpSpPr>
          <p:cNvPr id="4" name="Group 3">
            <a:extLst>
              <a:ext uri="{FF2B5EF4-FFF2-40B4-BE49-F238E27FC236}">
                <a16:creationId xmlns:a16="http://schemas.microsoft.com/office/drawing/2014/main" id="{F62A92F0-C099-873D-43C9-96BB7CE220E3}"/>
              </a:ext>
            </a:extLst>
          </p:cNvPr>
          <p:cNvGrpSpPr/>
          <p:nvPr/>
        </p:nvGrpSpPr>
        <p:grpSpPr>
          <a:xfrm>
            <a:off x="209550" y="152400"/>
            <a:ext cx="2162175" cy="432000"/>
            <a:chOff x="209550" y="152400"/>
            <a:chExt cx="2162175" cy="432000"/>
          </a:xfrm>
        </p:grpSpPr>
        <p:sp>
          <p:nvSpPr>
            <p:cNvPr id="5" name="Rectangle 4">
              <a:extLst>
                <a:ext uri="{FF2B5EF4-FFF2-40B4-BE49-F238E27FC236}">
                  <a16:creationId xmlns:a16="http://schemas.microsoft.com/office/drawing/2014/main" id="{16C99179-7D80-B6A1-E65A-B6F8D3A96FEC}"/>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0D842AFE-FEA0-70CA-9A87-7AD97D3B7E34}"/>
                </a:ext>
              </a:extLst>
            </p:cNvPr>
            <p:cNvPicPr>
              <a:picLocks noChangeAspect="1"/>
            </p:cNvPicPr>
            <p:nvPr/>
          </p:nvPicPr>
          <p:blipFill>
            <a:blip r:embed="rId3"/>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50858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990FC3-1D6F-C536-DC28-4370C7D9B823}"/>
              </a:ext>
            </a:extLst>
          </p:cNvPr>
          <p:cNvSpPr>
            <a:spLocks noGrp="1"/>
          </p:cNvSpPr>
          <p:nvPr>
            <p:ph sz="quarter" idx="13"/>
          </p:nvPr>
        </p:nvSpPr>
        <p:spPr>
          <a:xfrm>
            <a:off x="358984" y="1673816"/>
            <a:ext cx="9128966" cy="4524373"/>
          </a:xfrm>
        </p:spPr>
        <p:txBody>
          <a:bodyPr/>
          <a:lstStyle/>
          <a:p>
            <a:endParaRPr lang="en-ZA" dirty="0"/>
          </a:p>
        </p:txBody>
      </p:sp>
      <p:pic>
        <p:nvPicPr>
          <p:cNvPr id="4" name="Picture 3">
            <a:extLst>
              <a:ext uri="{FF2B5EF4-FFF2-40B4-BE49-F238E27FC236}">
                <a16:creationId xmlns:a16="http://schemas.microsoft.com/office/drawing/2014/main" id="{0CB3E6DA-F743-34E0-2FB0-20F632FD58E7}"/>
              </a:ext>
            </a:extLst>
          </p:cNvPr>
          <p:cNvPicPr>
            <a:picLocks noChangeAspect="1"/>
          </p:cNvPicPr>
          <p:nvPr/>
        </p:nvPicPr>
        <p:blipFill rotWithShape="1">
          <a:blip r:embed="rId3"/>
          <a:srcRect r="5778"/>
          <a:stretch/>
        </p:blipFill>
        <p:spPr>
          <a:xfrm>
            <a:off x="358983" y="993909"/>
            <a:ext cx="9449305" cy="5315236"/>
          </a:xfrm>
          <a:prstGeom prst="rect">
            <a:avLst/>
          </a:prstGeom>
        </p:spPr>
      </p:pic>
      <p:grpSp>
        <p:nvGrpSpPr>
          <p:cNvPr id="5" name="Group 4">
            <a:extLst>
              <a:ext uri="{FF2B5EF4-FFF2-40B4-BE49-F238E27FC236}">
                <a16:creationId xmlns:a16="http://schemas.microsoft.com/office/drawing/2014/main" id="{0E21C12B-76E1-7D9E-12CB-9B2657FB17D4}"/>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8452A60D-3FC2-7F50-22AB-4F77C6C0A55F}"/>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AED1388F-06F2-CD04-614A-7843E2EF8D39}"/>
                </a:ext>
              </a:extLst>
            </p:cNvPr>
            <p:cNvPicPr>
              <a:picLocks noChangeAspect="1"/>
            </p:cNvPicPr>
            <p:nvPr/>
          </p:nvPicPr>
          <p:blipFill>
            <a:blip r:embed="rId4"/>
            <a:stretch>
              <a:fillRect/>
            </a:stretch>
          </p:blipFill>
          <p:spPr>
            <a:xfrm>
              <a:off x="358983" y="152400"/>
              <a:ext cx="1092200" cy="342900"/>
            </a:xfrm>
            <a:prstGeom prst="rect">
              <a:avLst/>
            </a:prstGeom>
          </p:spPr>
        </p:pic>
      </p:grpSp>
      <p:sp>
        <p:nvSpPr>
          <p:cNvPr id="2" name="TextBox 1">
            <a:extLst>
              <a:ext uri="{FF2B5EF4-FFF2-40B4-BE49-F238E27FC236}">
                <a16:creationId xmlns:a16="http://schemas.microsoft.com/office/drawing/2014/main" id="{306A19A5-35AD-6BCB-7EC5-EE3DDF18162A}"/>
              </a:ext>
            </a:extLst>
          </p:cNvPr>
          <p:cNvSpPr txBox="1"/>
          <p:nvPr/>
        </p:nvSpPr>
        <p:spPr>
          <a:xfrm>
            <a:off x="9910194" y="993909"/>
            <a:ext cx="2281806" cy="1200329"/>
          </a:xfrm>
          <a:prstGeom prst="rect">
            <a:avLst/>
          </a:prstGeom>
          <a:noFill/>
        </p:spPr>
        <p:txBody>
          <a:bodyPr wrap="square" rtlCol="0">
            <a:spAutoFit/>
          </a:bodyPr>
          <a:lstStyle/>
          <a:p>
            <a:r>
              <a:rPr lang="en-ZA" sz="2400" dirty="0">
                <a:solidFill>
                  <a:schemeClr val="accent1"/>
                </a:solidFill>
                <a:latin typeface="Myriad Pro" panose="020B0503030403020204"/>
              </a:rPr>
              <a:t>Testing our applications is easier</a:t>
            </a:r>
            <a:endParaRPr lang="en-ZA" sz="2400" dirty="0">
              <a:solidFill>
                <a:schemeClr val="accent1"/>
              </a:solidFill>
            </a:endParaRPr>
          </a:p>
        </p:txBody>
      </p:sp>
    </p:spTree>
    <p:extLst>
      <p:ext uri="{BB962C8B-B14F-4D97-AF65-F5344CB8AC3E}">
        <p14:creationId xmlns:p14="http://schemas.microsoft.com/office/powerpoint/2010/main" val="3281923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n a red shirt&#10;&#10;Description automatically generated">
            <a:extLst>
              <a:ext uri="{FF2B5EF4-FFF2-40B4-BE49-F238E27FC236}">
                <a16:creationId xmlns:a16="http://schemas.microsoft.com/office/drawing/2014/main" id="{F070A590-CCB1-36AE-1C9A-5E685D185E8C}"/>
              </a:ext>
            </a:extLst>
          </p:cNvPr>
          <p:cNvPicPr>
            <a:picLocks noGrp="1" noChangeAspect="1"/>
          </p:cNvPicPr>
          <p:nvPr>
            <p:ph sz="quarter" idx="13"/>
          </p:nvPr>
        </p:nvPicPr>
        <p:blipFill>
          <a:blip r:embed="rId3"/>
          <a:stretch>
            <a:fillRect/>
          </a:stretch>
        </p:blipFill>
        <p:spPr>
          <a:xfrm>
            <a:off x="463693" y="2196666"/>
            <a:ext cx="4743450" cy="2667000"/>
          </a:xfrm>
        </p:spPr>
      </p:pic>
      <p:sp>
        <p:nvSpPr>
          <p:cNvPr id="3" name="Title 2">
            <a:extLst>
              <a:ext uri="{FF2B5EF4-FFF2-40B4-BE49-F238E27FC236}">
                <a16:creationId xmlns:a16="http://schemas.microsoft.com/office/drawing/2014/main" id="{7BC2775B-C859-DCF1-8360-C1380785A939}"/>
              </a:ext>
            </a:extLst>
          </p:cNvPr>
          <p:cNvSpPr>
            <a:spLocks noGrp="1"/>
          </p:cNvSpPr>
          <p:nvPr>
            <p:ph type="title"/>
          </p:nvPr>
        </p:nvSpPr>
        <p:spPr/>
        <p:txBody>
          <a:bodyPr/>
          <a:lstStyle/>
          <a:p>
            <a:r>
              <a:rPr lang="en-ZA" dirty="0"/>
              <a:t>More benefits</a:t>
            </a:r>
          </a:p>
        </p:txBody>
      </p:sp>
      <p:sp>
        <p:nvSpPr>
          <p:cNvPr id="6" name="TextBox 5">
            <a:extLst>
              <a:ext uri="{FF2B5EF4-FFF2-40B4-BE49-F238E27FC236}">
                <a16:creationId xmlns:a16="http://schemas.microsoft.com/office/drawing/2014/main" id="{9C7E13C7-7248-452B-62DB-E1668CE1D4CA}"/>
              </a:ext>
            </a:extLst>
          </p:cNvPr>
          <p:cNvSpPr txBox="1"/>
          <p:nvPr/>
        </p:nvSpPr>
        <p:spPr>
          <a:xfrm>
            <a:off x="6587835" y="2196666"/>
            <a:ext cx="5255572" cy="1893147"/>
          </a:xfrm>
          <a:prstGeom prst="rect">
            <a:avLst/>
          </a:prstGeom>
          <a:noFill/>
        </p:spPr>
        <p:txBody>
          <a:bodyPr wrap="square" rtlCol="0">
            <a:spAutoFit/>
          </a:bodyPr>
          <a:lstStyle/>
          <a:p>
            <a:pPr marL="285750" indent="-285750">
              <a:lnSpc>
                <a:spcPct val="150000"/>
              </a:lnSpc>
              <a:buClr>
                <a:schemeClr val="accent3"/>
              </a:buClr>
              <a:buFont typeface="Wingdings" panose="05000000000000000000" pitchFamily="2" charset="2"/>
              <a:buChar char="Ø"/>
            </a:pPr>
            <a:r>
              <a:rPr lang="en-ZA" sz="1600" dirty="0">
                <a:solidFill>
                  <a:schemeClr val="bg1"/>
                </a:solidFill>
                <a:latin typeface="Myriad Pro" panose="020B0503030403020204"/>
              </a:rPr>
              <a:t>Containers are fully portable</a:t>
            </a:r>
          </a:p>
          <a:p>
            <a:pPr marL="742950" lvl="1" indent="-285750">
              <a:lnSpc>
                <a:spcPct val="150000"/>
              </a:lnSpc>
              <a:buClr>
                <a:schemeClr val="accent3"/>
              </a:buClr>
              <a:buFont typeface="Wingdings" panose="05000000000000000000" pitchFamily="2" charset="2"/>
              <a:buChar char="Ø"/>
            </a:pPr>
            <a:r>
              <a:rPr lang="en-ZA" sz="1600" dirty="0">
                <a:solidFill>
                  <a:schemeClr val="bg1"/>
                </a:solidFill>
                <a:latin typeface="Myriad Pro" panose="020B0503030403020204"/>
              </a:rPr>
              <a:t>Code, dependencies, configuration, etc.</a:t>
            </a:r>
          </a:p>
          <a:p>
            <a:pPr marL="285750" indent="-285750">
              <a:lnSpc>
                <a:spcPct val="150000"/>
              </a:lnSpc>
              <a:buClr>
                <a:schemeClr val="accent3"/>
              </a:buClr>
              <a:buFont typeface="Wingdings" panose="05000000000000000000" pitchFamily="2" charset="2"/>
              <a:buChar char="Ø"/>
            </a:pPr>
            <a:r>
              <a:rPr lang="en-ZA" sz="1600" dirty="0">
                <a:solidFill>
                  <a:schemeClr val="bg1"/>
                </a:solidFill>
                <a:latin typeface="Myriad Pro" panose="020B0503030403020204"/>
              </a:rPr>
              <a:t>Simple configuration</a:t>
            </a:r>
          </a:p>
          <a:p>
            <a:pPr marL="285750" indent="-285750">
              <a:lnSpc>
                <a:spcPct val="150000"/>
              </a:lnSpc>
              <a:buClr>
                <a:schemeClr val="accent3"/>
              </a:buClr>
              <a:buFont typeface="Wingdings" panose="05000000000000000000" pitchFamily="2" charset="2"/>
              <a:buChar char="Ø"/>
            </a:pPr>
            <a:r>
              <a:rPr lang="en-ZA" sz="1600" dirty="0">
                <a:solidFill>
                  <a:schemeClr val="bg1"/>
                </a:solidFill>
                <a:latin typeface="Myriad Pro" panose="020B0503030403020204"/>
              </a:rPr>
              <a:t>Containers can be integrated into existing infrastructures</a:t>
            </a:r>
          </a:p>
        </p:txBody>
      </p:sp>
      <p:grpSp>
        <p:nvGrpSpPr>
          <p:cNvPr id="7" name="Group 6">
            <a:extLst>
              <a:ext uri="{FF2B5EF4-FFF2-40B4-BE49-F238E27FC236}">
                <a16:creationId xmlns:a16="http://schemas.microsoft.com/office/drawing/2014/main" id="{B134C3CF-4336-E0FF-4BC6-4087A9E2B4C0}"/>
              </a:ext>
            </a:extLst>
          </p:cNvPr>
          <p:cNvGrpSpPr/>
          <p:nvPr/>
        </p:nvGrpSpPr>
        <p:grpSpPr>
          <a:xfrm>
            <a:off x="209550" y="152400"/>
            <a:ext cx="2162175" cy="432000"/>
            <a:chOff x="209550" y="152400"/>
            <a:chExt cx="2162175" cy="432000"/>
          </a:xfrm>
        </p:grpSpPr>
        <p:sp>
          <p:nvSpPr>
            <p:cNvPr id="8" name="Rectangle 7">
              <a:extLst>
                <a:ext uri="{FF2B5EF4-FFF2-40B4-BE49-F238E27FC236}">
                  <a16:creationId xmlns:a16="http://schemas.microsoft.com/office/drawing/2014/main" id="{2BF00DFE-8A1D-20AD-716D-4B440F022FF0}"/>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9" name="Picture 8">
              <a:extLst>
                <a:ext uri="{FF2B5EF4-FFF2-40B4-BE49-F238E27FC236}">
                  <a16:creationId xmlns:a16="http://schemas.microsoft.com/office/drawing/2014/main" id="{963A4028-243D-ADDC-F75C-AB0852E1B900}"/>
                </a:ext>
              </a:extLst>
            </p:cNvPr>
            <p:cNvPicPr>
              <a:picLocks noChangeAspect="1"/>
            </p:cNvPicPr>
            <p:nvPr/>
          </p:nvPicPr>
          <p:blipFill>
            <a:blip r:embed="rId4"/>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824060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990FC3-1D6F-C536-DC28-4370C7D9B823}"/>
              </a:ext>
            </a:extLst>
          </p:cNvPr>
          <p:cNvSpPr>
            <a:spLocks noGrp="1"/>
          </p:cNvSpPr>
          <p:nvPr>
            <p:ph sz="quarter" idx="13"/>
          </p:nvPr>
        </p:nvSpPr>
        <p:spPr>
          <a:xfrm>
            <a:off x="358984" y="1673816"/>
            <a:ext cx="8390734" cy="4524373"/>
          </a:xfrm>
        </p:spPr>
        <p:txBody>
          <a:bodyPr/>
          <a:lstStyle/>
          <a:p>
            <a:endParaRPr lang="en-ZA" dirty="0"/>
          </a:p>
        </p:txBody>
      </p:sp>
      <p:grpSp>
        <p:nvGrpSpPr>
          <p:cNvPr id="5" name="Group 4">
            <a:extLst>
              <a:ext uri="{FF2B5EF4-FFF2-40B4-BE49-F238E27FC236}">
                <a16:creationId xmlns:a16="http://schemas.microsoft.com/office/drawing/2014/main" id="{0E21C12B-76E1-7D9E-12CB-9B2657FB17D4}"/>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8452A60D-3FC2-7F50-22AB-4F77C6C0A55F}"/>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AED1388F-06F2-CD04-614A-7843E2EF8D39}"/>
                </a:ext>
              </a:extLst>
            </p:cNvPr>
            <p:cNvPicPr>
              <a:picLocks noChangeAspect="1"/>
            </p:cNvPicPr>
            <p:nvPr/>
          </p:nvPicPr>
          <p:blipFill>
            <a:blip r:embed="rId3"/>
            <a:stretch>
              <a:fillRect/>
            </a:stretch>
          </p:blipFill>
          <p:spPr>
            <a:xfrm>
              <a:off x="358983" y="152400"/>
              <a:ext cx="1092200" cy="342900"/>
            </a:xfrm>
            <a:prstGeom prst="rect">
              <a:avLst/>
            </a:prstGeom>
          </p:spPr>
        </p:pic>
      </p:grpSp>
      <p:pic>
        <p:nvPicPr>
          <p:cNvPr id="8" name="Picture 7">
            <a:extLst>
              <a:ext uri="{FF2B5EF4-FFF2-40B4-BE49-F238E27FC236}">
                <a16:creationId xmlns:a16="http://schemas.microsoft.com/office/drawing/2014/main" id="{1BDA9EA8-859D-D283-947A-87A897D78107}"/>
              </a:ext>
            </a:extLst>
          </p:cNvPr>
          <p:cNvPicPr>
            <a:picLocks noChangeAspect="1"/>
          </p:cNvPicPr>
          <p:nvPr/>
        </p:nvPicPr>
        <p:blipFill>
          <a:blip r:embed="rId4"/>
          <a:stretch>
            <a:fillRect/>
          </a:stretch>
        </p:blipFill>
        <p:spPr>
          <a:xfrm>
            <a:off x="358983" y="872454"/>
            <a:ext cx="9028298" cy="5721457"/>
          </a:xfrm>
          <a:prstGeom prst="rect">
            <a:avLst/>
          </a:prstGeom>
        </p:spPr>
      </p:pic>
      <p:sp>
        <p:nvSpPr>
          <p:cNvPr id="9" name="Rectangle 8">
            <a:extLst>
              <a:ext uri="{FF2B5EF4-FFF2-40B4-BE49-F238E27FC236}">
                <a16:creationId xmlns:a16="http://schemas.microsoft.com/office/drawing/2014/main" id="{9D8361ED-B996-1EAC-BBDE-E44021A809F5}"/>
              </a:ext>
            </a:extLst>
          </p:cNvPr>
          <p:cNvSpPr/>
          <p:nvPr/>
        </p:nvSpPr>
        <p:spPr>
          <a:xfrm>
            <a:off x="966355" y="1176831"/>
            <a:ext cx="2527421" cy="35038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16462148-8F6C-7AF6-ACBF-9C918FC134EB}"/>
              </a:ext>
            </a:extLst>
          </p:cNvPr>
          <p:cNvSpPr/>
          <p:nvPr/>
        </p:nvSpPr>
        <p:spPr>
          <a:xfrm>
            <a:off x="1132609" y="1643730"/>
            <a:ext cx="2172508" cy="19266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E0389AA8-1CFD-EB66-97A9-B449E0C99D1B}"/>
              </a:ext>
            </a:extLst>
          </p:cNvPr>
          <p:cNvSpPr txBox="1"/>
          <p:nvPr/>
        </p:nvSpPr>
        <p:spPr>
          <a:xfrm>
            <a:off x="9563926" y="872454"/>
            <a:ext cx="2281806" cy="1938992"/>
          </a:xfrm>
          <a:prstGeom prst="rect">
            <a:avLst/>
          </a:prstGeom>
          <a:noFill/>
        </p:spPr>
        <p:txBody>
          <a:bodyPr wrap="square" rtlCol="0">
            <a:spAutoFit/>
          </a:bodyPr>
          <a:lstStyle/>
          <a:p>
            <a:r>
              <a:rPr lang="en-ZA" sz="2400" dirty="0">
                <a:solidFill>
                  <a:schemeClr val="accent1"/>
                </a:solidFill>
                <a:latin typeface="Myriad Pro" panose="020B0503030403020204"/>
              </a:rPr>
              <a:t>Containers can be integrated into our existing infrastructure</a:t>
            </a:r>
            <a:endParaRPr lang="en-ZA" sz="2400" dirty="0">
              <a:solidFill>
                <a:schemeClr val="accent1"/>
              </a:solidFill>
            </a:endParaRPr>
          </a:p>
        </p:txBody>
      </p:sp>
    </p:spTree>
    <p:extLst>
      <p:ext uri="{BB962C8B-B14F-4D97-AF65-F5344CB8AC3E}">
        <p14:creationId xmlns:p14="http://schemas.microsoft.com/office/powerpoint/2010/main" val="123442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1CA37A-30A5-4AA8-899F-9C4442C3F067}"/>
              </a:ext>
            </a:extLst>
          </p:cNvPr>
          <p:cNvSpPr>
            <a:spLocks noGrp="1"/>
          </p:cNvSpPr>
          <p:nvPr>
            <p:ph type="title"/>
          </p:nvPr>
        </p:nvSpPr>
        <p:spPr/>
        <p:txBody>
          <a:bodyPr/>
          <a:lstStyle/>
          <a:p>
            <a:r>
              <a:rPr lang="en-ZA" b="0" i="0" dirty="0">
                <a:solidFill>
                  <a:srgbClr val="37474F"/>
                </a:solidFill>
                <a:effectLst/>
                <a:latin typeface="Roboto Mono"/>
              </a:rPr>
              <a:t>Terminology</a:t>
            </a:r>
            <a:endParaRPr lang="en-ZA" dirty="0"/>
          </a:p>
        </p:txBody>
      </p:sp>
      <p:grpSp>
        <p:nvGrpSpPr>
          <p:cNvPr id="2" name="Group 1">
            <a:extLst>
              <a:ext uri="{FF2B5EF4-FFF2-40B4-BE49-F238E27FC236}">
                <a16:creationId xmlns:a16="http://schemas.microsoft.com/office/drawing/2014/main" id="{2B8DFE15-A703-E7D0-B37E-FCD0C1043DFC}"/>
              </a:ext>
            </a:extLst>
          </p:cNvPr>
          <p:cNvGrpSpPr/>
          <p:nvPr/>
        </p:nvGrpSpPr>
        <p:grpSpPr>
          <a:xfrm>
            <a:off x="209550" y="152400"/>
            <a:ext cx="2162175" cy="432000"/>
            <a:chOff x="209550" y="152400"/>
            <a:chExt cx="2162175" cy="432000"/>
          </a:xfrm>
        </p:grpSpPr>
        <p:sp>
          <p:nvSpPr>
            <p:cNvPr id="3" name="Rectangle 2">
              <a:extLst>
                <a:ext uri="{FF2B5EF4-FFF2-40B4-BE49-F238E27FC236}">
                  <a16:creationId xmlns:a16="http://schemas.microsoft.com/office/drawing/2014/main" id="{4812A920-BB16-B70A-DD60-0F9289A2C865}"/>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a:extLst>
                <a:ext uri="{FF2B5EF4-FFF2-40B4-BE49-F238E27FC236}">
                  <a16:creationId xmlns:a16="http://schemas.microsoft.com/office/drawing/2014/main" id="{12934412-2E77-4CC7-938F-F313CD7B754D}"/>
                </a:ext>
              </a:extLst>
            </p:cNvPr>
            <p:cNvPicPr>
              <a:picLocks noChangeAspect="1"/>
            </p:cNvPicPr>
            <p:nvPr/>
          </p:nvPicPr>
          <p:blipFill>
            <a:blip r:embed="rId2"/>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3877301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FA0391-FC4B-24F4-A5FE-DE73A960ADE8}"/>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A background service running on the host</a:t>
            </a:r>
          </a:p>
          <a:p>
            <a:pPr marL="285750" indent="-285750">
              <a:buFont typeface="Wingdings" panose="05000000000000000000" pitchFamily="2" charset="2"/>
              <a:buChar char="Ø"/>
            </a:pPr>
            <a:r>
              <a:rPr lang="en-ZA" dirty="0"/>
              <a:t>Listens for Docker API requests</a:t>
            </a:r>
          </a:p>
          <a:p>
            <a:pPr marL="285750" indent="-285750">
              <a:buFont typeface="Wingdings" panose="05000000000000000000" pitchFamily="2" charset="2"/>
              <a:buChar char="Ø"/>
            </a:pPr>
            <a:endParaRPr lang="en-ZA" dirty="0"/>
          </a:p>
        </p:txBody>
      </p:sp>
      <p:sp>
        <p:nvSpPr>
          <p:cNvPr id="3" name="Title 2">
            <a:extLst>
              <a:ext uri="{FF2B5EF4-FFF2-40B4-BE49-F238E27FC236}">
                <a16:creationId xmlns:a16="http://schemas.microsoft.com/office/drawing/2014/main" id="{A2A31931-0F58-EBC2-2B5A-FCD36B5BCA20}"/>
              </a:ext>
            </a:extLst>
          </p:cNvPr>
          <p:cNvSpPr>
            <a:spLocks noGrp="1"/>
          </p:cNvSpPr>
          <p:nvPr>
            <p:ph type="title"/>
          </p:nvPr>
        </p:nvSpPr>
        <p:spPr/>
        <p:txBody>
          <a:bodyPr/>
          <a:lstStyle/>
          <a:p>
            <a:r>
              <a:rPr lang="en-ZA" dirty="0"/>
              <a:t>Docker daemon</a:t>
            </a:r>
          </a:p>
        </p:txBody>
      </p:sp>
      <p:pic>
        <p:nvPicPr>
          <p:cNvPr id="5" name="Picture 4" descr="Diagram">
            <a:extLst>
              <a:ext uri="{FF2B5EF4-FFF2-40B4-BE49-F238E27FC236}">
                <a16:creationId xmlns:a16="http://schemas.microsoft.com/office/drawing/2014/main" id="{CDDC33EF-34BC-F3C1-359F-477FBF8BDD00}"/>
              </a:ext>
            </a:extLst>
          </p:cNvPr>
          <p:cNvPicPr>
            <a:picLocks noChangeAspect="1"/>
          </p:cNvPicPr>
          <p:nvPr/>
        </p:nvPicPr>
        <p:blipFill rotWithShape="1">
          <a:blip r:embed="rId3"/>
          <a:srcRect l="3478" t="12425" r="2605" b="6141"/>
          <a:stretch/>
        </p:blipFill>
        <p:spPr>
          <a:xfrm>
            <a:off x="6204761" y="1345897"/>
            <a:ext cx="5836972" cy="3861103"/>
          </a:xfrm>
          <a:prstGeom prst="rect">
            <a:avLst/>
          </a:prstGeom>
        </p:spPr>
      </p:pic>
      <p:grpSp>
        <p:nvGrpSpPr>
          <p:cNvPr id="6" name="Group 5">
            <a:extLst>
              <a:ext uri="{FF2B5EF4-FFF2-40B4-BE49-F238E27FC236}">
                <a16:creationId xmlns:a16="http://schemas.microsoft.com/office/drawing/2014/main" id="{662AD431-2399-25C3-F4AA-A8364BFA9700}"/>
              </a:ext>
            </a:extLst>
          </p:cNvPr>
          <p:cNvGrpSpPr/>
          <p:nvPr/>
        </p:nvGrpSpPr>
        <p:grpSpPr>
          <a:xfrm>
            <a:off x="209550" y="152400"/>
            <a:ext cx="2162175" cy="432000"/>
            <a:chOff x="209550" y="152400"/>
            <a:chExt cx="2162175" cy="432000"/>
          </a:xfrm>
        </p:grpSpPr>
        <p:sp>
          <p:nvSpPr>
            <p:cNvPr id="7" name="Rectangle 6">
              <a:extLst>
                <a:ext uri="{FF2B5EF4-FFF2-40B4-BE49-F238E27FC236}">
                  <a16:creationId xmlns:a16="http://schemas.microsoft.com/office/drawing/2014/main" id="{B1F10EFD-35BF-096B-A414-3B1ADACB3C15}"/>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9FF23B33-11E1-95A9-D601-51055D6BA2E0}"/>
                </a:ext>
              </a:extLst>
            </p:cNvPr>
            <p:cNvPicPr>
              <a:picLocks noChangeAspect="1"/>
            </p:cNvPicPr>
            <p:nvPr/>
          </p:nvPicPr>
          <p:blipFill>
            <a:blip r:embed="rId4"/>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3302800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DE79-4BC8-856C-E61A-501BC76C27C6}"/>
              </a:ext>
            </a:extLst>
          </p:cNvPr>
          <p:cNvSpPr>
            <a:spLocks noGrp="1"/>
          </p:cNvSpPr>
          <p:nvPr>
            <p:ph type="title"/>
          </p:nvPr>
        </p:nvSpPr>
        <p:spPr>
          <a:xfrm>
            <a:off x="4189082" y="2911215"/>
            <a:ext cx="3813836" cy="896232"/>
          </a:xfrm>
        </p:spPr>
        <p:txBody>
          <a:bodyPr/>
          <a:lstStyle/>
          <a:p>
            <a:r>
              <a:rPr lang="en-ZA" dirty="0"/>
              <a:t>Containerisation 101</a:t>
            </a:r>
          </a:p>
        </p:txBody>
      </p:sp>
      <p:grpSp>
        <p:nvGrpSpPr>
          <p:cNvPr id="3" name="Group 2">
            <a:extLst>
              <a:ext uri="{FF2B5EF4-FFF2-40B4-BE49-F238E27FC236}">
                <a16:creationId xmlns:a16="http://schemas.microsoft.com/office/drawing/2014/main" id="{BA013495-035B-1635-4F82-80978A115387}"/>
              </a:ext>
            </a:extLst>
          </p:cNvPr>
          <p:cNvGrpSpPr/>
          <p:nvPr/>
        </p:nvGrpSpPr>
        <p:grpSpPr>
          <a:xfrm>
            <a:off x="-1" y="276974"/>
            <a:ext cx="4189083" cy="1297825"/>
            <a:chOff x="209550" y="152400"/>
            <a:chExt cx="1432453" cy="432000"/>
          </a:xfrm>
        </p:grpSpPr>
        <p:sp>
          <p:nvSpPr>
            <p:cNvPr id="4" name="Rectangle 3">
              <a:extLst>
                <a:ext uri="{FF2B5EF4-FFF2-40B4-BE49-F238E27FC236}">
                  <a16:creationId xmlns:a16="http://schemas.microsoft.com/office/drawing/2014/main" id="{BA9C4C1C-955D-36D8-E6D6-17A3553FCA91}"/>
                </a:ext>
              </a:extLst>
            </p:cNvPr>
            <p:cNvSpPr/>
            <p:nvPr/>
          </p:nvSpPr>
          <p:spPr>
            <a:xfrm>
              <a:off x="209550" y="152400"/>
              <a:ext cx="1432453"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5" name="Picture 4">
              <a:extLst>
                <a:ext uri="{FF2B5EF4-FFF2-40B4-BE49-F238E27FC236}">
                  <a16:creationId xmlns:a16="http://schemas.microsoft.com/office/drawing/2014/main" id="{7F5B06C4-990C-0234-24A3-C616B560C9CD}"/>
                </a:ext>
              </a:extLst>
            </p:cNvPr>
            <p:cNvPicPr>
              <a:picLocks noChangeAspect="1"/>
            </p:cNvPicPr>
            <p:nvPr/>
          </p:nvPicPr>
          <p:blipFill>
            <a:blip r:embed="rId3"/>
            <a:stretch>
              <a:fillRect/>
            </a:stretch>
          </p:blipFill>
          <p:spPr>
            <a:xfrm>
              <a:off x="358983" y="152400"/>
              <a:ext cx="1092200" cy="342900"/>
            </a:xfrm>
            <a:prstGeom prst="rect">
              <a:avLst/>
            </a:prstGeom>
          </p:spPr>
        </p:pic>
      </p:grpSp>
      <p:sp>
        <p:nvSpPr>
          <p:cNvPr id="6" name="TextBox 5">
            <a:extLst>
              <a:ext uri="{FF2B5EF4-FFF2-40B4-BE49-F238E27FC236}">
                <a16:creationId xmlns:a16="http://schemas.microsoft.com/office/drawing/2014/main" id="{6E6EDEF2-FBC7-3589-A127-CC871F56B2E5}"/>
              </a:ext>
            </a:extLst>
          </p:cNvPr>
          <p:cNvSpPr txBox="1"/>
          <p:nvPr/>
        </p:nvSpPr>
        <p:spPr>
          <a:xfrm>
            <a:off x="5202205" y="4143615"/>
            <a:ext cx="1633139" cy="369332"/>
          </a:xfrm>
          <a:prstGeom prst="rect">
            <a:avLst/>
          </a:prstGeom>
          <a:noFill/>
        </p:spPr>
        <p:txBody>
          <a:bodyPr wrap="none" rtlCol="0">
            <a:spAutoFit/>
          </a:bodyPr>
          <a:lstStyle/>
          <a:p>
            <a:r>
              <a:rPr lang="en-US" b="1" dirty="0"/>
              <a:t>Tsholofelo Pole</a:t>
            </a:r>
          </a:p>
        </p:txBody>
      </p:sp>
      <p:pic>
        <p:nvPicPr>
          <p:cNvPr id="7" name="Picture 4" descr="Image result for docker whale png">
            <a:extLst>
              <a:ext uri="{FF2B5EF4-FFF2-40B4-BE49-F238E27FC236}">
                <a16:creationId xmlns:a16="http://schemas.microsoft.com/office/drawing/2014/main" id="{99193E69-C4F2-D220-5B82-08DDE64B9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404" y="4512947"/>
            <a:ext cx="2951596" cy="211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479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FA0391-FC4B-24F4-A5FE-DE73A960ADE8}"/>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A text document that contains a list of commands</a:t>
            </a:r>
          </a:p>
          <a:p>
            <a:pPr marL="285750" indent="-285750">
              <a:buFont typeface="Wingdings" panose="05000000000000000000" pitchFamily="2" charset="2"/>
              <a:buChar char="Ø"/>
            </a:pPr>
            <a:r>
              <a:rPr lang="en-ZA" dirty="0"/>
              <a:t>The Docker client calls these commands when creating an image</a:t>
            </a:r>
          </a:p>
          <a:p>
            <a:pPr marL="285750" indent="-285750">
              <a:buFont typeface="Wingdings" panose="05000000000000000000" pitchFamily="2" charset="2"/>
              <a:buChar char="Ø"/>
            </a:pPr>
            <a:r>
              <a:rPr lang="en-US" sz="1600" kern="1200" dirty="0">
                <a:solidFill>
                  <a:schemeClr val="accent1"/>
                </a:solidFill>
                <a:effectLst/>
                <a:latin typeface="Myriad Pro" panose="020B0503030403020204"/>
                <a:cs typeface="+mn-cs"/>
              </a:rPr>
              <a:t>Docker can build images by reading instructions from a </a:t>
            </a:r>
            <a:r>
              <a:rPr lang="en-US" sz="1600" kern="1200" dirty="0" err="1">
                <a:solidFill>
                  <a:schemeClr val="accent1"/>
                </a:solidFill>
                <a:effectLst/>
                <a:latin typeface="Myriad Pro" panose="020B0503030403020204"/>
                <a:cs typeface="+mn-cs"/>
              </a:rPr>
              <a:t>Dockerfile</a:t>
            </a:r>
            <a:endParaRPr lang="en-ZA" dirty="0">
              <a:solidFill>
                <a:schemeClr val="accent1"/>
              </a:solidFill>
              <a:effectLst/>
              <a:latin typeface="Myriad Pro" panose="020B0503030403020204"/>
            </a:endParaRPr>
          </a:p>
          <a:p>
            <a:pPr marL="285750" indent="-285750">
              <a:buFont typeface="Wingdings" panose="05000000000000000000" pitchFamily="2" charset="2"/>
              <a:buChar char="Ø"/>
            </a:pPr>
            <a:endParaRPr lang="en-ZA" dirty="0"/>
          </a:p>
        </p:txBody>
      </p:sp>
      <p:sp>
        <p:nvSpPr>
          <p:cNvPr id="3" name="Title 2">
            <a:extLst>
              <a:ext uri="{FF2B5EF4-FFF2-40B4-BE49-F238E27FC236}">
                <a16:creationId xmlns:a16="http://schemas.microsoft.com/office/drawing/2014/main" id="{A2A31931-0F58-EBC2-2B5A-FCD36B5BCA20}"/>
              </a:ext>
            </a:extLst>
          </p:cNvPr>
          <p:cNvSpPr>
            <a:spLocks noGrp="1"/>
          </p:cNvSpPr>
          <p:nvPr>
            <p:ph type="title"/>
          </p:nvPr>
        </p:nvSpPr>
        <p:spPr/>
        <p:txBody>
          <a:bodyPr/>
          <a:lstStyle/>
          <a:p>
            <a:r>
              <a:rPr lang="en-ZA" dirty="0" err="1"/>
              <a:t>dockerfiles</a:t>
            </a:r>
            <a:endParaRPr lang="en-ZA" dirty="0"/>
          </a:p>
        </p:txBody>
      </p:sp>
      <p:pic>
        <p:nvPicPr>
          <p:cNvPr id="4" name="Picture 3">
            <a:extLst>
              <a:ext uri="{FF2B5EF4-FFF2-40B4-BE49-F238E27FC236}">
                <a16:creationId xmlns:a16="http://schemas.microsoft.com/office/drawing/2014/main" id="{70DBF8E5-B36D-2DE6-A2BD-0AE39C371A8C}"/>
              </a:ext>
            </a:extLst>
          </p:cNvPr>
          <p:cNvPicPr>
            <a:picLocks noChangeAspect="1"/>
          </p:cNvPicPr>
          <p:nvPr/>
        </p:nvPicPr>
        <p:blipFill rotWithShape="1">
          <a:blip r:embed="rId3"/>
          <a:srcRect l="-489" t="237" r="16835" b="27687"/>
          <a:stretch/>
        </p:blipFill>
        <p:spPr>
          <a:xfrm>
            <a:off x="6308542" y="1833798"/>
            <a:ext cx="5689689" cy="2928701"/>
          </a:xfrm>
          <a:prstGeom prst="rect">
            <a:avLst/>
          </a:prstGeom>
        </p:spPr>
      </p:pic>
      <p:grpSp>
        <p:nvGrpSpPr>
          <p:cNvPr id="5" name="Group 4">
            <a:extLst>
              <a:ext uri="{FF2B5EF4-FFF2-40B4-BE49-F238E27FC236}">
                <a16:creationId xmlns:a16="http://schemas.microsoft.com/office/drawing/2014/main" id="{8EDE9580-6ED9-0F0B-288A-804C78F0117F}"/>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01779A31-5CD2-B5E7-9F13-D5162FD5B78D}"/>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50A6E191-B16D-6735-583D-C3F1AA0913A1}"/>
                </a:ext>
              </a:extLst>
            </p:cNvPr>
            <p:cNvPicPr>
              <a:picLocks noChangeAspect="1"/>
            </p:cNvPicPr>
            <p:nvPr/>
          </p:nvPicPr>
          <p:blipFill>
            <a:blip r:embed="rId4"/>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64330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FA0391-FC4B-24F4-A5FE-DE73A960ADE8}"/>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A blueprint of a container</a:t>
            </a:r>
          </a:p>
          <a:p>
            <a:pPr marL="285750" indent="-285750">
              <a:buFont typeface="Wingdings" panose="05000000000000000000" pitchFamily="2" charset="2"/>
              <a:buChar char="Ø"/>
            </a:pPr>
            <a:r>
              <a:rPr lang="en-ZA" dirty="0"/>
              <a:t>An image does not have a state</a:t>
            </a:r>
          </a:p>
          <a:p>
            <a:pPr marL="285750" indent="-285750">
              <a:buFont typeface="Wingdings" panose="05000000000000000000" pitchFamily="2" charset="2"/>
              <a:buChar char="Ø"/>
            </a:pPr>
            <a:r>
              <a:rPr lang="en-ZA" dirty="0"/>
              <a:t>Images can be used to create other images</a:t>
            </a:r>
          </a:p>
          <a:p>
            <a:pPr marL="285750" indent="-285750">
              <a:buFont typeface="Wingdings" panose="05000000000000000000" pitchFamily="2" charset="2"/>
              <a:buChar char="Ø"/>
            </a:pPr>
            <a:r>
              <a:rPr lang="en-ZA" dirty="0"/>
              <a:t>A single image can be used to start many containers</a:t>
            </a:r>
          </a:p>
          <a:p>
            <a:pPr marL="861750" lvl="1" indent="-285750">
              <a:buFont typeface="Wingdings" panose="05000000000000000000" pitchFamily="2" charset="2"/>
              <a:buChar char="Ø"/>
            </a:pPr>
            <a:r>
              <a:rPr lang="en-ZA" dirty="0"/>
              <a:t>An image == class </a:t>
            </a:r>
          </a:p>
          <a:p>
            <a:pPr marL="861750" lvl="1" indent="-285750">
              <a:buFont typeface="Wingdings" panose="05000000000000000000" pitchFamily="2" charset="2"/>
              <a:buChar char="Ø"/>
            </a:pPr>
            <a:r>
              <a:rPr lang="en-ZA" dirty="0"/>
              <a:t>Container == an object of that class</a:t>
            </a:r>
          </a:p>
        </p:txBody>
      </p:sp>
      <p:sp>
        <p:nvSpPr>
          <p:cNvPr id="3" name="Title 2">
            <a:extLst>
              <a:ext uri="{FF2B5EF4-FFF2-40B4-BE49-F238E27FC236}">
                <a16:creationId xmlns:a16="http://schemas.microsoft.com/office/drawing/2014/main" id="{A2A31931-0F58-EBC2-2B5A-FCD36B5BCA20}"/>
              </a:ext>
            </a:extLst>
          </p:cNvPr>
          <p:cNvSpPr>
            <a:spLocks noGrp="1"/>
          </p:cNvSpPr>
          <p:nvPr>
            <p:ph type="title"/>
          </p:nvPr>
        </p:nvSpPr>
        <p:spPr/>
        <p:txBody>
          <a:bodyPr/>
          <a:lstStyle/>
          <a:p>
            <a:r>
              <a:rPr lang="en-ZA" dirty="0"/>
              <a:t>images</a:t>
            </a:r>
          </a:p>
        </p:txBody>
      </p:sp>
      <p:pic>
        <p:nvPicPr>
          <p:cNvPr id="6" name="Picture 5" descr="Diagram&#10;&#10;Description automatically generated">
            <a:extLst>
              <a:ext uri="{FF2B5EF4-FFF2-40B4-BE49-F238E27FC236}">
                <a16:creationId xmlns:a16="http://schemas.microsoft.com/office/drawing/2014/main" id="{B73170CA-03C4-BAA4-4DA9-F34E33F39535}"/>
              </a:ext>
            </a:extLst>
          </p:cNvPr>
          <p:cNvPicPr>
            <a:picLocks noChangeAspect="1"/>
          </p:cNvPicPr>
          <p:nvPr/>
        </p:nvPicPr>
        <p:blipFill rotWithShape="1">
          <a:blip r:embed="rId3"/>
          <a:srcRect l="5001" t="19678" r="2496" b="8726"/>
          <a:stretch/>
        </p:blipFill>
        <p:spPr>
          <a:xfrm>
            <a:off x="6219825" y="1958713"/>
            <a:ext cx="5905499" cy="2475064"/>
          </a:xfrm>
          <a:prstGeom prst="rect">
            <a:avLst/>
          </a:prstGeom>
        </p:spPr>
      </p:pic>
      <p:grpSp>
        <p:nvGrpSpPr>
          <p:cNvPr id="4" name="Group 3">
            <a:extLst>
              <a:ext uri="{FF2B5EF4-FFF2-40B4-BE49-F238E27FC236}">
                <a16:creationId xmlns:a16="http://schemas.microsoft.com/office/drawing/2014/main" id="{B32C1F3A-D33A-4708-9526-AE30245771A3}"/>
              </a:ext>
            </a:extLst>
          </p:cNvPr>
          <p:cNvGrpSpPr/>
          <p:nvPr/>
        </p:nvGrpSpPr>
        <p:grpSpPr>
          <a:xfrm>
            <a:off x="209550" y="152400"/>
            <a:ext cx="2162175" cy="432000"/>
            <a:chOff x="209550" y="152400"/>
            <a:chExt cx="2162175" cy="432000"/>
          </a:xfrm>
        </p:grpSpPr>
        <p:sp>
          <p:nvSpPr>
            <p:cNvPr id="5" name="Rectangle 4">
              <a:extLst>
                <a:ext uri="{FF2B5EF4-FFF2-40B4-BE49-F238E27FC236}">
                  <a16:creationId xmlns:a16="http://schemas.microsoft.com/office/drawing/2014/main" id="{26B33677-82DE-CD40-968E-CD220E770301}"/>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66E71EFA-7DEA-AB63-BEE9-7C489AABB2B4}"/>
                </a:ext>
              </a:extLst>
            </p:cNvPr>
            <p:cNvPicPr>
              <a:picLocks noChangeAspect="1"/>
            </p:cNvPicPr>
            <p:nvPr/>
          </p:nvPicPr>
          <p:blipFill>
            <a:blip r:embed="rId4"/>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152463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D4D1B-E92B-79E2-BFB3-AD28A4065D88}"/>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Instance of an image</a:t>
            </a:r>
          </a:p>
          <a:p>
            <a:pPr marL="285750" indent="-285750">
              <a:buFont typeface="Wingdings" panose="05000000000000000000" pitchFamily="2" charset="2"/>
              <a:buChar char="Ø"/>
            </a:pPr>
            <a:r>
              <a:rPr lang="en-ZA" dirty="0"/>
              <a:t>Has an id and a state</a:t>
            </a:r>
          </a:p>
          <a:p>
            <a:pPr marL="285750" indent="-285750">
              <a:buFont typeface="Wingdings" panose="05000000000000000000" pitchFamily="2" charset="2"/>
              <a:buChar char="Ø"/>
            </a:pPr>
            <a:r>
              <a:rPr lang="en-ZA" dirty="0"/>
              <a:t>A container is the isolated environment running our application</a:t>
            </a:r>
          </a:p>
          <a:p>
            <a:pPr marL="285750" indent="-285750">
              <a:buFont typeface="Wingdings" panose="05000000000000000000" pitchFamily="2" charset="2"/>
              <a:buChar char="Ø"/>
            </a:pPr>
            <a:r>
              <a:rPr lang="en-ZA" dirty="0"/>
              <a:t>You can run multiple containers on a single host</a:t>
            </a:r>
          </a:p>
          <a:p>
            <a:pPr marL="285750" indent="-285750">
              <a:buFont typeface="Wingdings" panose="05000000000000000000" pitchFamily="2" charset="2"/>
              <a:buChar char="Ø"/>
            </a:pPr>
            <a:r>
              <a:rPr lang="en-ZA" dirty="0"/>
              <a:t>Low level: set of processes that are isolated from the rest of the system</a:t>
            </a:r>
          </a:p>
          <a:p>
            <a:pPr marL="285750" indent="-285750">
              <a:buFont typeface="Wingdings" panose="05000000000000000000" pitchFamily="2" charset="2"/>
              <a:buChar char="Ø"/>
            </a:pPr>
            <a:endParaRPr lang="en-ZA" dirty="0"/>
          </a:p>
        </p:txBody>
      </p:sp>
      <p:sp>
        <p:nvSpPr>
          <p:cNvPr id="3" name="Title 2">
            <a:extLst>
              <a:ext uri="{FF2B5EF4-FFF2-40B4-BE49-F238E27FC236}">
                <a16:creationId xmlns:a16="http://schemas.microsoft.com/office/drawing/2014/main" id="{C5519236-FBDA-F9EA-34BF-944DC952EDFC}"/>
              </a:ext>
            </a:extLst>
          </p:cNvPr>
          <p:cNvSpPr>
            <a:spLocks noGrp="1"/>
          </p:cNvSpPr>
          <p:nvPr>
            <p:ph type="title"/>
          </p:nvPr>
        </p:nvSpPr>
        <p:spPr/>
        <p:txBody>
          <a:bodyPr/>
          <a:lstStyle/>
          <a:p>
            <a:r>
              <a:rPr lang="en-ZA" dirty="0"/>
              <a:t>containers</a:t>
            </a:r>
          </a:p>
        </p:txBody>
      </p:sp>
      <p:pic>
        <p:nvPicPr>
          <p:cNvPr id="4" name="Content Placeholder 3">
            <a:extLst>
              <a:ext uri="{FF2B5EF4-FFF2-40B4-BE49-F238E27FC236}">
                <a16:creationId xmlns:a16="http://schemas.microsoft.com/office/drawing/2014/main" id="{9FCC3472-98C2-D4FB-C35B-A1D1226D4C69}"/>
              </a:ext>
            </a:extLst>
          </p:cNvPr>
          <p:cNvPicPr>
            <a:picLocks noChangeAspect="1"/>
          </p:cNvPicPr>
          <p:nvPr/>
        </p:nvPicPr>
        <p:blipFill>
          <a:blip r:embed="rId3"/>
          <a:stretch>
            <a:fillRect/>
          </a:stretch>
        </p:blipFill>
        <p:spPr>
          <a:xfrm>
            <a:off x="6246869" y="2235200"/>
            <a:ext cx="5786174" cy="3147013"/>
          </a:xfrm>
          <a:prstGeom prst="rect">
            <a:avLst/>
          </a:prstGeom>
        </p:spPr>
      </p:pic>
      <p:grpSp>
        <p:nvGrpSpPr>
          <p:cNvPr id="5" name="Group 4">
            <a:extLst>
              <a:ext uri="{FF2B5EF4-FFF2-40B4-BE49-F238E27FC236}">
                <a16:creationId xmlns:a16="http://schemas.microsoft.com/office/drawing/2014/main" id="{2E2A78F6-A781-26A2-664A-C20C19A4480A}"/>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837EDD07-F0ED-63E8-BD02-AED33FC043BC}"/>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25FF09E8-EA43-EB1A-C9B5-8413F9EE79B3}"/>
                </a:ext>
              </a:extLst>
            </p:cNvPr>
            <p:cNvPicPr>
              <a:picLocks noChangeAspect="1"/>
            </p:cNvPicPr>
            <p:nvPr/>
          </p:nvPicPr>
          <p:blipFill>
            <a:blip r:embed="rId4"/>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1818281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FA0391-FC4B-24F4-A5FE-DE73A960ADE8}"/>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Cloud based registry service</a:t>
            </a:r>
          </a:p>
          <a:p>
            <a:pPr marL="285750" indent="-285750">
              <a:buFont typeface="Wingdings" panose="05000000000000000000" pitchFamily="2" charset="2"/>
              <a:buChar char="Ø"/>
            </a:pPr>
            <a:r>
              <a:rPr lang="en-ZA" dirty="0"/>
              <a:t>Allows you to upload and download Docker images</a:t>
            </a:r>
          </a:p>
          <a:p>
            <a:pPr marL="285750" indent="-285750">
              <a:buFont typeface="Wingdings" panose="05000000000000000000" pitchFamily="2" charset="2"/>
              <a:buChar char="Ø"/>
            </a:pPr>
            <a:endParaRPr lang="en-ZA" dirty="0"/>
          </a:p>
          <a:p>
            <a:pPr marL="861750" lvl="1" indent="-285750">
              <a:buFont typeface="Wingdings" panose="05000000000000000000" pitchFamily="2" charset="2"/>
              <a:buChar char="Ø"/>
            </a:pPr>
            <a:endParaRPr lang="en-ZA" dirty="0"/>
          </a:p>
        </p:txBody>
      </p:sp>
      <p:sp>
        <p:nvSpPr>
          <p:cNvPr id="3" name="Title 2">
            <a:extLst>
              <a:ext uri="{FF2B5EF4-FFF2-40B4-BE49-F238E27FC236}">
                <a16:creationId xmlns:a16="http://schemas.microsoft.com/office/drawing/2014/main" id="{A2A31931-0F58-EBC2-2B5A-FCD36B5BCA20}"/>
              </a:ext>
            </a:extLst>
          </p:cNvPr>
          <p:cNvSpPr>
            <a:spLocks noGrp="1"/>
          </p:cNvSpPr>
          <p:nvPr>
            <p:ph type="title"/>
          </p:nvPr>
        </p:nvSpPr>
        <p:spPr/>
        <p:txBody>
          <a:bodyPr/>
          <a:lstStyle/>
          <a:p>
            <a:r>
              <a:rPr lang="en-ZA" dirty="0" err="1"/>
              <a:t>dockerhub</a:t>
            </a:r>
            <a:endParaRPr lang="en-ZA" dirty="0"/>
          </a:p>
        </p:txBody>
      </p:sp>
      <p:grpSp>
        <p:nvGrpSpPr>
          <p:cNvPr id="5" name="Group 4">
            <a:extLst>
              <a:ext uri="{FF2B5EF4-FFF2-40B4-BE49-F238E27FC236}">
                <a16:creationId xmlns:a16="http://schemas.microsoft.com/office/drawing/2014/main" id="{2225B886-9DAB-7CD1-4F92-9C8438D4C74A}"/>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74DEAD3F-2BC4-1255-36EA-8B3BAB14B34A}"/>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DB1A6DEC-85A1-BB90-C804-9E639DC82C9B}"/>
                </a:ext>
              </a:extLst>
            </p:cNvPr>
            <p:cNvPicPr>
              <a:picLocks noChangeAspect="1"/>
            </p:cNvPicPr>
            <p:nvPr/>
          </p:nvPicPr>
          <p:blipFill>
            <a:blip r:embed="rId3"/>
            <a:stretch>
              <a:fillRect/>
            </a:stretch>
          </p:blipFill>
          <p:spPr>
            <a:xfrm>
              <a:off x="358983" y="152400"/>
              <a:ext cx="1092200" cy="342900"/>
            </a:xfrm>
            <a:prstGeom prst="rect">
              <a:avLst/>
            </a:prstGeom>
          </p:spPr>
        </p:pic>
      </p:grpSp>
      <p:pic>
        <p:nvPicPr>
          <p:cNvPr id="11" name="Picture 10" descr="Diagram&#10;&#10;Description automatically generated">
            <a:extLst>
              <a:ext uri="{FF2B5EF4-FFF2-40B4-BE49-F238E27FC236}">
                <a16:creationId xmlns:a16="http://schemas.microsoft.com/office/drawing/2014/main" id="{653BDADD-F131-16BA-1EC0-8A2D6C5391C5}"/>
              </a:ext>
            </a:extLst>
          </p:cNvPr>
          <p:cNvPicPr>
            <a:picLocks noChangeAspect="1"/>
          </p:cNvPicPr>
          <p:nvPr/>
        </p:nvPicPr>
        <p:blipFill>
          <a:blip r:embed="rId4"/>
          <a:stretch>
            <a:fillRect/>
          </a:stretch>
        </p:blipFill>
        <p:spPr>
          <a:xfrm>
            <a:off x="6212682" y="1345897"/>
            <a:ext cx="5884725" cy="4279800"/>
          </a:xfrm>
          <a:prstGeom prst="rect">
            <a:avLst/>
          </a:prstGeom>
        </p:spPr>
      </p:pic>
    </p:spTree>
    <p:extLst>
      <p:ext uri="{BB962C8B-B14F-4D97-AF65-F5344CB8AC3E}">
        <p14:creationId xmlns:p14="http://schemas.microsoft.com/office/powerpoint/2010/main" val="2026919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FA0391-FC4B-24F4-A5FE-DE73A960ADE8}"/>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docker pull</a:t>
            </a:r>
          </a:p>
          <a:p>
            <a:pPr marL="285750" indent="-285750">
              <a:buFont typeface="Wingdings" panose="05000000000000000000" pitchFamily="2" charset="2"/>
              <a:buChar char="Ø"/>
            </a:pPr>
            <a:r>
              <a:rPr lang="en-ZA" dirty="0"/>
              <a:t>docker images</a:t>
            </a:r>
          </a:p>
          <a:p>
            <a:pPr marL="285750" indent="-285750">
              <a:buFont typeface="Wingdings" panose="05000000000000000000" pitchFamily="2" charset="2"/>
              <a:buChar char="Ø"/>
            </a:pPr>
            <a:r>
              <a:rPr lang="en-ZA" dirty="0"/>
              <a:t>docker run</a:t>
            </a:r>
          </a:p>
          <a:p>
            <a:pPr marL="285750" indent="-285750">
              <a:buFont typeface="Wingdings" panose="05000000000000000000" pitchFamily="2" charset="2"/>
              <a:buChar char="Ø"/>
            </a:pPr>
            <a:r>
              <a:rPr lang="en-ZA" dirty="0"/>
              <a:t>docker </a:t>
            </a:r>
            <a:r>
              <a:rPr lang="en-ZA" dirty="0" err="1"/>
              <a:t>ps</a:t>
            </a:r>
            <a:endParaRPr lang="en-ZA" dirty="0"/>
          </a:p>
          <a:p>
            <a:pPr marL="285750" indent="-285750">
              <a:buFont typeface="Wingdings" panose="05000000000000000000" pitchFamily="2" charset="2"/>
              <a:buChar char="Ø"/>
            </a:pPr>
            <a:r>
              <a:rPr lang="en-ZA" dirty="0"/>
              <a:t>docker stop {{</a:t>
            </a:r>
            <a:r>
              <a:rPr lang="en-ZA" dirty="0" err="1"/>
              <a:t>container_id</a:t>
            </a:r>
            <a:r>
              <a:rPr lang="en-ZA" dirty="0"/>
              <a:t>}}</a:t>
            </a:r>
          </a:p>
          <a:p>
            <a:pPr marL="285750" indent="-285750">
              <a:buFont typeface="Wingdings" panose="05000000000000000000" pitchFamily="2" charset="2"/>
              <a:buChar char="Ø"/>
            </a:pPr>
            <a:r>
              <a:rPr lang="en-ZA" dirty="0"/>
              <a:t>docker restart</a:t>
            </a:r>
          </a:p>
          <a:p>
            <a:pPr marL="285750" indent="-285750">
              <a:buFont typeface="Wingdings" panose="05000000000000000000" pitchFamily="2" charset="2"/>
              <a:buChar char="Ø"/>
            </a:pPr>
            <a:r>
              <a:rPr lang="en-ZA" dirty="0"/>
              <a:t>docker </a:t>
            </a:r>
            <a:r>
              <a:rPr lang="en-ZA" dirty="0" err="1"/>
              <a:t>rmi</a:t>
            </a:r>
            <a:endParaRPr lang="en-ZA" dirty="0"/>
          </a:p>
        </p:txBody>
      </p:sp>
      <p:sp>
        <p:nvSpPr>
          <p:cNvPr id="3" name="Title 2">
            <a:extLst>
              <a:ext uri="{FF2B5EF4-FFF2-40B4-BE49-F238E27FC236}">
                <a16:creationId xmlns:a16="http://schemas.microsoft.com/office/drawing/2014/main" id="{A2A31931-0F58-EBC2-2B5A-FCD36B5BCA20}"/>
              </a:ext>
            </a:extLst>
          </p:cNvPr>
          <p:cNvSpPr>
            <a:spLocks noGrp="1"/>
          </p:cNvSpPr>
          <p:nvPr>
            <p:ph type="title"/>
          </p:nvPr>
        </p:nvSpPr>
        <p:spPr/>
        <p:txBody>
          <a:bodyPr/>
          <a:lstStyle/>
          <a:p>
            <a:r>
              <a:rPr lang="en-ZA" dirty="0"/>
              <a:t>commands</a:t>
            </a:r>
          </a:p>
        </p:txBody>
      </p:sp>
      <p:pic>
        <p:nvPicPr>
          <p:cNvPr id="8" name="Picture 7" descr="A dog sitting in front of a computer&#10;&#10;Description automatically generated with medium confidence">
            <a:extLst>
              <a:ext uri="{FF2B5EF4-FFF2-40B4-BE49-F238E27FC236}">
                <a16:creationId xmlns:a16="http://schemas.microsoft.com/office/drawing/2014/main" id="{577FB0AA-9AE0-7880-BF47-56B0535ADEEA}"/>
              </a:ext>
            </a:extLst>
          </p:cNvPr>
          <p:cNvPicPr>
            <a:picLocks noChangeAspect="1"/>
          </p:cNvPicPr>
          <p:nvPr/>
        </p:nvPicPr>
        <p:blipFill>
          <a:blip r:embed="rId3"/>
          <a:stretch>
            <a:fillRect/>
          </a:stretch>
        </p:blipFill>
        <p:spPr>
          <a:xfrm>
            <a:off x="6683170" y="896998"/>
            <a:ext cx="5047105" cy="5047105"/>
          </a:xfrm>
          <a:prstGeom prst="rect">
            <a:avLst/>
          </a:prstGeom>
        </p:spPr>
      </p:pic>
      <p:grpSp>
        <p:nvGrpSpPr>
          <p:cNvPr id="9" name="Group 8">
            <a:extLst>
              <a:ext uri="{FF2B5EF4-FFF2-40B4-BE49-F238E27FC236}">
                <a16:creationId xmlns:a16="http://schemas.microsoft.com/office/drawing/2014/main" id="{9E3B4BB4-9035-792D-90B9-8B1046E1352A}"/>
              </a:ext>
            </a:extLst>
          </p:cNvPr>
          <p:cNvGrpSpPr/>
          <p:nvPr/>
        </p:nvGrpSpPr>
        <p:grpSpPr>
          <a:xfrm>
            <a:off x="209550" y="152400"/>
            <a:ext cx="2162175" cy="432000"/>
            <a:chOff x="209550" y="152400"/>
            <a:chExt cx="2162175" cy="432000"/>
          </a:xfrm>
        </p:grpSpPr>
        <p:sp>
          <p:nvSpPr>
            <p:cNvPr id="10" name="Rectangle 9">
              <a:extLst>
                <a:ext uri="{FF2B5EF4-FFF2-40B4-BE49-F238E27FC236}">
                  <a16:creationId xmlns:a16="http://schemas.microsoft.com/office/drawing/2014/main" id="{739DF381-8460-82CD-2B6B-9DAA3F8CD33C}"/>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1" name="Picture 10">
              <a:extLst>
                <a:ext uri="{FF2B5EF4-FFF2-40B4-BE49-F238E27FC236}">
                  <a16:creationId xmlns:a16="http://schemas.microsoft.com/office/drawing/2014/main" id="{FDF51CAB-0CE0-AEC4-C7C4-C7DDA092ACAA}"/>
                </a:ext>
              </a:extLst>
            </p:cNvPr>
            <p:cNvPicPr>
              <a:picLocks noChangeAspect="1"/>
            </p:cNvPicPr>
            <p:nvPr/>
          </p:nvPicPr>
          <p:blipFill>
            <a:blip r:embed="rId4"/>
            <a:stretch>
              <a:fillRect/>
            </a:stretch>
          </p:blipFill>
          <p:spPr>
            <a:xfrm>
              <a:off x="358983" y="152400"/>
              <a:ext cx="1092200" cy="342900"/>
            </a:xfrm>
            <a:prstGeom prst="rect">
              <a:avLst/>
            </a:prstGeom>
          </p:spPr>
        </p:pic>
      </p:grpSp>
      <p:sp>
        <p:nvSpPr>
          <p:cNvPr id="4" name="TextBox 3">
            <a:extLst>
              <a:ext uri="{FF2B5EF4-FFF2-40B4-BE49-F238E27FC236}">
                <a16:creationId xmlns:a16="http://schemas.microsoft.com/office/drawing/2014/main" id="{7C45B1D1-5809-C7CE-AD5B-1ED1A10EAF96}"/>
              </a:ext>
            </a:extLst>
          </p:cNvPr>
          <p:cNvSpPr txBox="1"/>
          <p:nvPr/>
        </p:nvSpPr>
        <p:spPr>
          <a:xfrm>
            <a:off x="6769894" y="955859"/>
            <a:ext cx="1574006" cy="553998"/>
          </a:xfrm>
          <a:prstGeom prst="rect">
            <a:avLst/>
          </a:prstGeom>
          <a:solidFill>
            <a:schemeClr val="bg1"/>
          </a:solidFill>
        </p:spPr>
        <p:txBody>
          <a:bodyPr wrap="square" rtlCol="0">
            <a:spAutoFit/>
          </a:bodyPr>
          <a:lstStyle/>
          <a:p>
            <a:r>
              <a:rPr lang="en-ZA" sz="3000" b="1" dirty="0"/>
              <a:t>DOCKER</a:t>
            </a:r>
          </a:p>
        </p:txBody>
      </p:sp>
    </p:spTree>
    <p:extLst>
      <p:ext uri="{BB962C8B-B14F-4D97-AF65-F5344CB8AC3E}">
        <p14:creationId xmlns:p14="http://schemas.microsoft.com/office/powerpoint/2010/main" val="144767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4B069F-1635-0A28-439A-3708BE33AFC1}"/>
              </a:ext>
            </a:extLst>
          </p:cNvPr>
          <p:cNvPicPr>
            <a:picLocks noGrp="1" noChangeAspect="1"/>
          </p:cNvPicPr>
          <p:nvPr>
            <p:ph sz="quarter" idx="13"/>
          </p:nvPr>
        </p:nvPicPr>
        <p:blipFill>
          <a:blip r:embed="rId3"/>
          <a:stretch>
            <a:fillRect/>
          </a:stretch>
        </p:blipFill>
        <p:spPr>
          <a:xfrm>
            <a:off x="358983" y="928320"/>
            <a:ext cx="9381070" cy="5624880"/>
          </a:xfrm>
        </p:spPr>
      </p:pic>
      <p:grpSp>
        <p:nvGrpSpPr>
          <p:cNvPr id="6" name="Group 5">
            <a:extLst>
              <a:ext uri="{FF2B5EF4-FFF2-40B4-BE49-F238E27FC236}">
                <a16:creationId xmlns:a16="http://schemas.microsoft.com/office/drawing/2014/main" id="{A725FB23-54F3-3277-4EA1-9213A75DF816}"/>
              </a:ext>
            </a:extLst>
          </p:cNvPr>
          <p:cNvGrpSpPr/>
          <p:nvPr/>
        </p:nvGrpSpPr>
        <p:grpSpPr>
          <a:xfrm>
            <a:off x="209550" y="152400"/>
            <a:ext cx="2162175" cy="432000"/>
            <a:chOff x="209550" y="152400"/>
            <a:chExt cx="2162175" cy="432000"/>
          </a:xfrm>
        </p:grpSpPr>
        <p:sp>
          <p:nvSpPr>
            <p:cNvPr id="7" name="Rectangle 6">
              <a:extLst>
                <a:ext uri="{FF2B5EF4-FFF2-40B4-BE49-F238E27FC236}">
                  <a16:creationId xmlns:a16="http://schemas.microsoft.com/office/drawing/2014/main" id="{D67DBFF6-9E04-83B2-1DEF-63D822BC817C}"/>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5D12F655-7A9E-FF5B-8D77-595E92AB635B}"/>
                </a:ext>
              </a:extLst>
            </p:cNvPr>
            <p:cNvPicPr>
              <a:picLocks noChangeAspect="1"/>
            </p:cNvPicPr>
            <p:nvPr/>
          </p:nvPicPr>
          <p:blipFill>
            <a:blip r:embed="rId4"/>
            <a:stretch>
              <a:fillRect/>
            </a:stretch>
          </p:blipFill>
          <p:spPr>
            <a:xfrm>
              <a:off x="358983" y="152400"/>
              <a:ext cx="1092200" cy="342900"/>
            </a:xfrm>
            <a:prstGeom prst="rect">
              <a:avLst/>
            </a:prstGeom>
          </p:spPr>
        </p:pic>
      </p:grpSp>
      <p:sp>
        <p:nvSpPr>
          <p:cNvPr id="4" name="TextBox 3">
            <a:extLst>
              <a:ext uri="{FF2B5EF4-FFF2-40B4-BE49-F238E27FC236}">
                <a16:creationId xmlns:a16="http://schemas.microsoft.com/office/drawing/2014/main" id="{E3B23DE3-1B19-0EFE-EFDB-17AD2F1BD720}"/>
              </a:ext>
            </a:extLst>
          </p:cNvPr>
          <p:cNvSpPr txBox="1"/>
          <p:nvPr/>
        </p:nvSpPr>
        <p:spPr>
          <a:xfrm>
            <a:off x="9910194" y="928320"/>
            <a:ext cx="2281806" cy="1200329"/>
          </a:xfrm>
          <a:prstGeom prst="rect">
            <a:avLst/>
          </a:prstGeom>
          <a:noFill/>
        </p:spPr>
        <p:txBody>
          <a:bodyPr wrap="square" rtlCol="0">
            <a:spAutoFit/>
          </a:bodyPr>
          <a:lstStyle/>
          <a:p>
            <a:r>
              <a:rPr lang="en-ZA" sz="2400" dirty="0">
                <a:solidFill>
                  <a:schemeClr val="accent1"/>
                </a:solidFill>
                <a:latin typeface="Myriad Pro" panose="020B0503030403020204"/>
              </a:rPr>
              <a:t>Docker desktop to get started</a:t>
            </a:r>
            <a:endParaRPr lang="en-ZA" sz="2400" dirty="0">
              <a:solidFill>
                <a:schemeClr val="accent1"/>
              </a:solidFill>
            </a:endParaRPr>
          </a:p>
        </p:txBody>
      </p:sp>
    </p:spTree>
    <p:extLst>
      <p:ext uri="{BB962C8B-B14F-4D97-AF65-F5344CB8AC3E}">
        <p14:creationId xmlns:p14="http://schemas.microsoft.com/office/powerpoint/2010/main" val="3466230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E956-4B5C-CBFE-CD8D-42AE8EEF7977}"/>
              </a:ext>
            </a:extLst>
          </p:cNvPr>
          <p:cNvSpPr>
            <a:spLocks noGrp="1"/>
          </p:cNvSpPr>
          <p:nvPr>
            <p:ph type="title"/>
          </p:nvPr>
        </p:nvSpPr>
        <p:spPr>
          <a:xfrm>
            <a:off x="358983" y="913897"/>
            <a:ext cx="11251380" cy="432000"/>
          </a:xfrm>
        </p:spPr>
        <p:txBody>
          <a:bodyPr/>
          <a:lstStyle/>
          <a:p>
            <a:pPr algn="ctr"/>
            <a:r>
              <a:rPr lang="en-ZA" dirty="0"/>
              <a:t>Hello world</a:t>
            </a:r>
          </a:p>
        </p:txBody>
      </p:sp>
      <p:grpSp>
        <p:nvGrpSpPr>
          <p:cNvPr id="6" name="Group 5">
            <a:extLst>
              <a:ext uri="{FF2B5EF4-FFF2-40B4-BE49-F238E27FC236}">
                <a16:creationId xmlns:a16="http://schemas.microsoft.com/office/drawing/2014/main" id="{A725FB23-54F3-3277-4EA1-9213A75DF816}"/>
              </a:ext>
            </a:extLst>
          </p:cNvPr>
          <p:cNvGrpSpPr/>
          <p:nvPr/>
        </p:nvGrpSpPr>
        <p:grpSpPr>
          <a:xfrm>
            <a:off x="209550" y="152400"/>
            <a:ext cx="2162175" cy="432000"/>
            <a:chOff x="209550" y="152400"/>
            <a:chExt cx="2162175" cy="432000"/>
          </a:xfrm>
        </p:grpSpPr>
        <p:sp>
          <p:nvSpPr>
            <p:cNvPr id="7" name="Rectangle 6">
              <a:extLst>
                <a:ext uri="{FF2B5EF4-FFF2-40B4-BE49-F238E27FC236}">
                  <a16:creationId xmlns:a16="http://schemas.microsoft.com/office/drawing/2014/main" id="{D67DBFF6-9E04-83B2-1DEF-63D822BC817C}"/>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5D12F655-7A9E-FF5B-8D77-595E92AB635B}"/>
                </a:ext>
              </a:extLst>
            </p:cNvPr>
            <p:cNvPicPr>
              <a:picLocks noChangeAspect="1"/>
            </p:cNvPicPr>
            <p:nvPr/>
          </p:nvPicPr>
          <p:blipFill>
            <a:blip r:embed="rId2"/>
            <a:stretch>
              <a:fillRect/>
            </a:stretch>
          </p:blipFill>
          <p:spPr>
            <a:xfrm>
              <a:off x="358983" y="152400"/>
              <a:ext cx="1092200" cy="342900"/>
            </a:xfrm>
            <a:prstGeom prst="rect">
              <a:avLst/>
            </a:prstGeom>
          </p:spPr>
        </p:pic>
      </p:grpSp>
      <p:sp>
        <p:nvSpPr>
          <p:cNvPr id="4" name="Content Placeholder 3">
            <a:extLst>
              <a:ext uri="{FF2B5EF4-FFF2-40B4-BE49-F238E27FC236}">
                <a16:creationId xmlns:a16="http://schemas.microsoft.com/office/drawing/2014/main" id="{EADE1CD2-29FB-853D-461A-1750988455AA}"/>
              </a:ext>
            </a:extLst>
          </p:cNvPr>
          <p:cNvSpPr>
            <a:spLocks noGrp="1"/>
          </p:cNvSpPr>
          <p:nvPr>
            <p:ph sz="quarter" idx="13"/>
          </p:nvPr>
        </p:nvSpPr>
        <p:spPr>
          <a:xfrm>
            <a:off x="358984" y="1673816"/>
            <a:ext cx="11251380" cy="4524373"/>
          </a:xfrm>
        </p:spPr>
        <p:txBody>
          <a:bodyPr/>
          <a:lstStyle/>
          <a:p>
            <a:pPr marL="76200" lvl="0" algn="ctr" rtl="0">
              <a:spcBef>
                <a:spcPts val="600"/>
              </a:spcBef>
              <a:spcAft>
                <a:spcPts val="0"/>
              </a:spcAft>
              <a:buSzPts val="2400"/>
              <a:buNone/>
            </a:pPr>
            <a:r>
              <a:rPr lang="en-US" sz="2800" dirty="0"/>
              <a:t>docker pull </a:t>
            </a:r>
            <a:r>
              <a:rPr lang="en-US" sz="2800" dirty="0">
                <a:solidFill>
                  <a:srgbClr val="FF0000"/>
                </a:solidFill>
              </a:rPr>
              <a:t>hello-world</a:t>
            </a:r>
          </a:p>
          <a:p>
            <a:pPr marL="76200" lvl="0" algn="ctr" rtl="0">
              <a:spcBef>
                <a:spcPts val="600"/>
              </a:spcBef>
              <a:spcAft>
                <a:spcPts val="0"/>
              </a:spcAft>
              <a:buSzPts val="2400"/>
              <a:buNone/>
            </a:pPr>
            <a:endParaRPr lang="en-US" sz="2800" dirty="0"/>
          </a:p>
          <a:p>
            <a:pPr marL="76200" lvl="0" algn="ctr" rtl="0">
              <a:spcBef>
                <a:spcPts val="600"/>
              </a:spcBef>
              <a:spcAft>
                <a:spcPts val="0"/>
              </a:spcAft>
              <a:buSzPts val="2400"/>
              <a:buNone/>
            </a:pPr>
            <a:r>
              <a:rPr lang="en-US" sz="2800" dirty="0"/>
              <a:t>docker </a:t>
            </a:r>
            <a:r>
              <a:rPr lang="en-US" sz="2800" dirty="0">
                <a:solidFill>
                  <a:schemeClr val="accent1">
                    <a:lumMod val="60000"/>
                    <a:lumOff val="40000"/>
                  </a:schemeClr>
                </a:solidFill>
              </a:rPr>
              <a:t>images</a:t>
            </a:r>
          </a:p>
          <a:p>
            <a:pPr marL="76200" lvl="0" algn="ctr" rtl="0">
              <a:spcBef>
                <a:spcPts val="600"/>
              </a:spcBef>
              <a:spcAft>
                <a:spcPts val="0"/>
              </a:spcAft>
              <a:buSzPts val="2400"/>
              <a:buNone/>
            </a:pPr>
            <a:endParaRPr lang="en-US" sz="2800" dirty="0"/>
          </a:p>
          <a:p>
            <a:pPr marL="76200" lvl="0" algn="ctr" rtl="0">
              <a:spcBef>
                <a:spcPts val="600"/>
              </a:spcBef>
              <a:spcAft>
                <a:spcPts val="0"/>
              </a:spcAft>
              <a:buSzPts val="2400"/>
              <a:buNone/>
            </a:pPr>
            <a:r>
              <a:rPr lang="en-US" sz="2800" dirty="0"/>
              <a:t>docker run</a:t>
            </a:r>
            <a:r>
              <a:rPr lang="en-US" sz="2800" dirty="0">
                <a:solidFill>
                  <a:srgbClr val="FF0000"/>
                </a:solidFill>
              </a:rPr>
              <a:t> hello-world</a:t>
            </a:r>
          </a:p>
          <a:p>
            <a:endParaRPr lang="en-ZA" dirty="0"/>
          </a:p>
        </p:txBody>
      </p:sp>
    </p:spTree>
    <p:extLst>
      <p:ext uri="{BB962C8B-B14F-4D97-AF65-F5344CB8AC3E}">
        <p14:creationId xmlns:p14="http://schemas.microsoft.com/office/powerpoint/2010/main" val="575292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725FB23-54F3-3277-4EA1-9213A75DF816}"/>
              </a:ext>
            </a:extLst>
          </p:cNvPr>
          <p:cNvGrpSpPr/>
          <p:nvPr/>
        </p:nvGrpSpPr>
        <p:grpSpPr>
          <a:xfrm>
            <a:off x="209550" y="152400"/>
            <a:ext cx="2162175" cy="432000"/>
            <a:chOff x="209550" y="152400"/>
            <a:chExt cx="2162175" cy="432000"/>
          </a:xfrm>
        </p:grpSpPr>
        <p:sp>
          <p:nvSpPr>
            <p:cNvPr id="7" name="Rectangle 6">
              <a:extLst>
                <a:ext uri="{FF2B5EF4-FFF2-40B4-BE49-F238E27FC236}">
                  <a16:creationId xmlns:a16="http://schemas.microsoft.com/office/drawing/2014/main" id="{D67DBFF6-9E04-83B2-1DEF-63D822BC817C}"/>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Picture 7">
              <a:extLst>
                <a:ext uri="{FF2B5EF4-FFF2-40B4-BE49-F238E27FC236}">
                  <a16:creationId xmlns:a16="http://schemas.microsoft.com/office/drawing/2014/main" id="{5D12F655-7A9E-FF5B-8D77-595E92AB635B}"/>
                </a:ext>
              </a:extLst>
            </p:cNvPr>
            <p:cNvPicPr>
              <a:picLocks noChangeAspect="1"/>
            </p:cNvPicPr>
            <p:nvPr/>
          </p:nvPicPr>
          <p:blipFill>
            <a:blip r:embed="rId4"/>
            <a:stretch>
              <a:fillRect/>
            </a:stretch>
          </p:blipFill>
          <p:spPr>
            <a:xfrm>
              <a:off x="358983" y="152400"/>
              <a:ext cx="1092200" cy="342900"/>
            </a:xfrm>
            <a:prstGeom prst="rect">
              <a:avLst/>
            </a:prstGeom>
          </p:spPr>
        </p:pic>
      </p:grpSp>
      <p:pic>
        <p:nvPicPr>
          <p:cNvPr id="9" name="Screen Recording 1">
            <a:hlinkClick r:id="" action="ppaction://media"/>
            <a:extLst>
              <a:ext uri="{FF2B5EF4-FFF2-40B4-BE49-F238E27FC236}">
                <a16:creationId xmlns:a16="http://schemas.microsoft.com/office/drawing/2014/main" id="{8A99BC9A-0FDD-1EF1-2BC7-7AADB18F5C4B}"/>
              </a:ext>
            </a:extLst>
          </p:cNvPr>
          <p:cNvPicPr>
            <a:picLocks noGrp="1" noChangeAspect="1"/>
          </p:cNvPicPr>
          <p:nvPr>
            <p:ph sz="quarter" idx="13"/>
            <a:videoFile r:link="rId1"/>
            <p:extLst>
              <p:ext uri="{DAA4B4D4-6D71-4841-9C94-3DE7FCFB9230}">
                <p14:media xmlns:p14="http://schemas.microsoft.com/office/powerpoint/2010/main" r:embed="rId2">
                  <p14:trim end="23101"/>
                </p14:media>
              </p:ext>
            </p:extLst>
          </p:nvPr>
        </p:nvPicPr>
        <p:blipFill>
          <a:blip r:embed="rId5"/>
          <a:stretch>
            <a:fillRect/>
          </a:stretch>
        </p:blipFill>
        <p:spPr>
          <a:xfrm>
            <a:off x="358983" y="907707"/>
            <a:ext cx="9057160" cy="5797893"/>
          </a:xfrm>
          <a:prstGeom prst="rect">
            <a:avLst/>
          </a:prstGeom>
        </p:spPr>
      </p:pic>
      <p:sp>
        <p:nvSpPr>
          <p:cNvPr id="3" name="TextBox 2">
            <a:extLst>
              <a:ext uri="{FF2B5EF4-FFF2-40B4-BE49-F238E27FC236}">
                <a16:creationId xmlns:a16="http://schemas.microsoft.com/office/drawing/2014/main" id="{380B9F43-E16A-B290-4A55-F82BC7BF10B2}"/>
              </a:ext>
            </a:extLst>
          </p:cNvPr>
          <p:cNvSpPr txBox="1"/>
          <p:nvPr/>
        </p:nvSpPr>
        <p:spPr>
          <a:xfrm>
            <a:off x="9551210" y="948920"/>
            <a:ext cx="2281806" cy="1323439"/>
          </a:xfrm>
          <a:prstGeom prst="rect">
            <a:avLst/>
          </a:prstGeom>
          <a:noFill/>
        </p:spPr>
        <p:txBody>
          <a:bodyPr wrap="square" rtlCol="0">
            <a:spAutoFit/>
          </a:bodyPr>
          <a:lstStyle/>
          <a:p>
            <a:r>
              <a:rPr lang="en-ZA" sz="2000" dirty="0">
                <a:solidFill>
                  <a:schemeClr val="accent1"/>
                </a:solidFill>
                <a:latin typeface="Myriad Pro" panose="020B0503030403020204"/>
              </a:rPr>
              <a:t>Hello from Docker</a:t>
            </a:r>
          </a:p>
          <a:p>
            <a:endParaRPr lang="en-ZA" sz="2000" dirty="0">
              <a:solidFill>
                <a:schemeClr val="accent1"/>
              </a:solidFill>
              <a:latin typeface="Myriad Pro" panose="020B0503030403020204"/>
            </a:endParaRPr>
          </a:p>
          <a:p>
            <a:r>
              <a:rPr lang="en-ZA" sz="2000" dirty="0">
                <a:solidFill>
                  <a:schemeClr val="accent1"/>
                </a:solidFill>
                <a:latin typeface="Myriad Pro" panose="020B0503030403020204"/>
              </a:rPr>
              <a:t>Running a hello world container</a:t>
            </a:r>
            <a:endParaRPr lang="en-ZA" sz="2000" dirty="0">
              <a:solidFill>
                <a:schemeClr val="accent1"/>
              </a:solidFill>
            </a:endParaRPr>
          </a:p>
        </p:txBody>
      </p:sp>
    </p:spTree>
    <p:extLst>
      <p:ext uri="{BB962C8B-B14F-4D97-AF65-F5344CB8AC3E}">
        <p14:creationId xmlns:p14="http://schemas.microsoft.com/office/powerpoint/2010/main" val="33019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4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0">
                <p:cTn id="12" fill="hold" display="0">
                  <p:stCondLst>
                    <p:cond delay="indefinite"/>
                  </p:stCondLst>
                </p:cTn>
                <p:tgtEl>
                  <p:spTgt spid="9"/>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D2D35BD2-45AB-4CEA-99D6-E1FFC5465D2F}"/>
              </a:ext>
            </a:extLst>
          </p:cNvPr>
          <p:cNvSpPr>
            <a:spLocks noGrp="1"/>
          </p:cNvSpPr>
          <p:nvPr>
            <p:ph type="title"/>
          </p:nvPr>
        </p:nvSpPr>
        <p:spPr/>
        <p:txBody>
          <a:bodyPr/>
          <a:lstStyle/>
          <a:p>
            <a:r>
              <a:rPr lang="en-US" dirty="0"/>
              <a:t>Now let’s access our containers</a:t>
            </a:r>
            <a:endParaRPr lang="en-ZA" dirty="0"/>
          </a:p>
        </p:txBody>
      </p:sp>
    </p:spTree>
    <p:extLst>
      <p:ext uri="{BB962C8B-B14F-4D97-AF65-F5344CB8AC3E}">
        <p14:creationId xmlns:p14="http://schemas.microsoft.com/office/powerpoint/2010/main" val="3161547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FA0391-FC4B-24F4-A5FE-DE73A960ADE8}"/>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We need to access our isolated application in some way</a:t>
            </a:r>
          </a:p>
          <a:p>
            <a:pPr marL="285750" indent="-285750">
              <a:buFont typeface="Wingdings" panose="05000000000000000000" pitchFamily="2" charset="2"/>
              <a:buChar char="Ø"/>
            </a:pPr>
            <a:r>
              <a:rPr lang="en-ZA" dirty="0"/>
              <a:t>Every container exposes some ports</a:t>
            </a:r>
          </a:p>
          <a:p>
            <a:pPr marL="285750" indent="-285750">
              <a:buFont typeface="Wingdings" panose="05000000000000000000" pitchFamily="2" charset="2"/>
              <a:buChar char="Ø"/>
            </a:pPr>
            <a:r>
              <a:rPr lang="en-ZA" dirty="0"/>
              <a:t>This gives us access the running application in the container</a:t>
            </a:r>
          </a:p>
          <a:p>
            <a:pPr marL="285750" indent="-285750">
              <a:buFont typeface="Wingdings" panose="05000000000000000000" pitchFamily="2" charset="2"/>
              <a:buChar char="Ø"/>
            </a:pPr>
            <a:r>
              <a:rPr lang="en-ZA" dirty="0"/>
              <a:t>Link a container port to a port on your host</a:t>
            </a:r>
          </a:p>
          <a:p>
            <a:pPr marL="285750" indent="-285750">
              <a:buFont typeface="Wingdings" panose="05000000000000000000" pitchFamily="2" charset="2"/>
              <a:buChar char="Ø"/>
            </a:pPr>
            <a:r>
              <a:rPr lang="en-ZA" dirty="0"/>
              <a:t>You can still run multiple containers, they just can’t all be accessed on the same port</a:t>
            </a:r>
          </a:p>
          <a:p>
            <a:pPr marL="285750" indent="-285750">
              <a:buFont typeface="Wingdings" panose="05000000000000000000" pitchFamily="2" charset="2"/>
              <a:buChar char="Ø"/>
            </a:pPr>
            <a:endParaRPr lang="en-ZA" dirty="0"/>
          </a:p>
        </p:txBody>
      </p:sp>
      <p:sp>
        <p:nvSpPr>
          <p:cNvPr id="3" name="Title 2">
            <a:extLst>
              <a:ext uri="{FF2B5EF4-FFF2-40B4-BE49-F238E27FC236}">
                <a16:creationId xmlns:a16="http://schemas.microsoft.com/office/drawing/2014/main" id="{A2A31931-0F58-EBC2-2B5A-FCD36B5BCA20}"/>
              </a:ext>
            </a:extLst>
          </p:cNvPr>
          <p:cNvSpPr>
            <a:spLocks noGrp="1"/>
          </p:cNvSpPr>
          <p:nvPr>
            <p:ph type="title"/>
          </p:nvPr>
        </p:nvSpPr>
        <p:spPr/>
        <p:txBody>
          <a:bodyPr/>
          <a:lstStyle/>
          <a:p>
            <a:r>
              <a:rPr lang="en-ZA" dirty="0"/>
              <a:t>Port bindings</a:t>
            </a:r>
          </a:p>
        </p:txBody>
      </p:sp>
      <p:grpSp>
        <p:nvGrpSpPr>
          <p:cNvPr id="5" name="Group 4">
            <a:extLst>
              <a:ext uri="{FF2B5EF4-FFF2-40B4-BE49-F238E27FC236}">
                <a16:creationId xmlns:a16="http://schemas.microsoft.com/office/drawing/2014/main" id="{2225B886-9DAB-7CD1-4F92-9C8438D4C74A}"/>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74DEAD3F-2BC4-1255-36EA-8B3BAB14B34A}"/>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DB1A6DEC-85A1-BB90-C804-9E639DC82C9B}"/>
                </a:ext>
              </a:extLst>
            </p:cNvPr>
            <p:cNvPicPr>
              <a:picLocks noChangeAspect="1"/>
            </p:cNvPicPr>
            <p:nvPr/>
          </p:nvPicPr>
          <p:blipFill>
            <a:blip r:embed="rId3"/>
            <a:stretch>
              <a:fillRect/>
            </a:stretch>
          </p:blipFill>
          <p:spPr>
            <a:xfrm>
              <a:off x="358983" y="152400"/>
              <a:ext cx="1092200" cy="342900"/>
            </a:xfrm>
            <a:prstGeom prst="rect">
              <a:avLst/>
            </a:prstGeom>
          </p:spPr>
        </p:pic>
      </p:grpSp>
      <p:pic>
        <p:nvPicPr>
          <p:cNvPr id="2050" name="Picture 2" descr="Docker - Manage Ports – TecAdmin">
            <a:extLst>
              <a:ext uri="{FF2B5EF4-FFF2-40B4-BE49-F238E27FC236}">
                <a16:creationId xmlns:a16="http://schemas.microsoft.com/office/drawing/2014/main" id="{F51C1ABB-2181-43D3-331B-27B296AAF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780" y="1424983"/>
            <a:ext cx="5890439" cy="377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531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erson wearing glasses&#10;&#10;Description automatically generated with medium confidence">
            <a:extLst>
              <a:ext uri="{FF2B5EF4-FFF2-40B4-BE49-F238E27FC236}">
                <a16:creationId xmlns:a16="http://schemas.microsoft.com/office/drawing/2014/main" id="{CC981AB1-4402-7CA5-4166-289BCF65536D}"/>
              </a:ext>
            </a:extLst>
          </p:cNvPr>
          <p:cNvPicPr>
            <a:picLocks noGrp="1" noChangeAspect="1"/>
          </p:cNvPicPr>
          <p:nvPr>
            <p:ph sz="quarter" idx="13"/>
          </p:nvPr>
        </p:nvPicPr>
        <p:blipFill>
          <a:blip r:embed="rId3"/>
          <a:stretch>
            <a:fillRect/>
          </a:stretch>
        </p:blipFill>
        <p:spPr>
          <a:xfrm>
            <a:off x="358983" y="1587039"/>
            <a:ext cx="2523205" cy="3250655"/>
          </a:xfrm>
          <a:effectLst>
            <a:outerShdw blurRad="50800" dist="38100" dir="2700000" algn="tl" rotWithShape="0">
              <a:prstClr val="black">
                <a:alpha val="40000"/>
              </a:prstClr>
            </a:outerShdw>
          </a:effectLst>
        </p:spPr>
      </p:pic>
      <p:sp>
        <p:nvSpPr>
          <p:cNvPr id="3" name="Title 2">
            <a:extLst>
              <a:ext uri="{FF2B5EF4-FFF2-40B4-BE49-F238E27FC236}">
                <a16:creationId xmlns:a16="http://schemas.microsoft.com/office/drawing/2014/main" id="{074278A5-E3C6-3638-2A05-B5ED5AA9EDAD}"/>
              </a:ext>
            </a:extLst>
          </p:cNvPr>
          <p:cNvSpPr>
            <a:spLocks noGrp="1"/>
          </p:cNvSpPr>
          <p:nvPr>
            <p:ph type="title"/>
          </p:nvPr>
        </p:nvSpPr>
        <p:spPr/>
        <p:txBody>
          <a:bodyPr/>
          <a:lstStyle/>
          <a:p>
            <a:r>
              <a:rPr lang="en-ZA" dirty="0"/>
              <a:t>A bit about me</a:t>
            </a:r>
          </a:p>
        </p:txBody>
      </p:sp>
      <p:grpSp>
        <p:nvGrpSpPr>
          <p:cNvPr id="4" name="Group 3">
            <a:extLst>
              <a:ext uri="{FF2B5EF4-FFF2-40B4-BE49-F238E27FC236}">
                <a16:creationId xmlns:a16="http://schemas.microsoft.com/office/drawing/2014/main" id="{62092D35-DE34-3F5B-324E-8B9FD6788210}"/>
              </a:ext>
            </a:extLst>
          </p:cNvPr>
          <p:cNvGrpSpPr/>
          <p:nvPr/>
        </p:nvGrpSpPr>
        <p:grpSpPr>
          <a:xfrm>
            <a:off x="209550" y="152400"/>
            <a:ext cx="2162175" cy="432000"/>
            <a:chOff x="209550" y="152400"/>
            <a:chExt cx="2162175" cy="432000"/>
          </a:xfrm>
        </p:grpSpPr>
        <p:sp>
          <p:nvSpPr>
            <p:cNvPr id="5" name="Rectangle 4">
              <a:extLst>
                <a:ext uri="{FF2B5EF4-FFF2-40B4-BE49-F238E27FC236}">
                  <a16:creationId xmlns:a16="http://schemas.microsoft.com/office/drawing/2014/main" id="{F9FFCFB1-C7EF-2A26-D5B2-8E415C4DF6DC}"/>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73170C9A-37D8-B96D-FFA0-A70E394023A1}"/>
                </a:ext>
              </a:extLst>
            </p:cNvPr>
            <p:cNvPicPr>
              <a:picLocks noChangeAspect="1"/>
            </p:cNvPicPr>
            <p:nvPr/>
          </p:nvPicPr>
          <p:blipFill>
            <a:blip r:embed="rId4"/>
            <a:stretch>
              <a:fillRect/>
            </a:stretch>
          </p:blipFill>
          <p:spPr>
            <a:xfrm>
              <a:off x="358983" y="152400"/>
              <a:ext cx="1092200" cy="342900"/>
            </a:xfrm>
            <a:prstGeom prst="rect">
              <a:avLst/>
            </a:prstGeom>
          </p:spPr>
        </p:pic>
      </p:grpSp>
      <p:sp>
        <p:nvSpPr>
          <p:cNvPr id="8" name="TextBox 7">
            <a:extLst>
              <a:ext uri="{FF2B5EF4-FFF2-40B4-BE49-F238E27FC236}">
                <a16:creationId xmlns:a16="http://schemas.microsoft.com/office/drawing/2014/main" id="{77F7E1E0-03B9-99EC-6035-8FEA4C85F83A}"/>
              </a:ext>
            </a:extLst>
          </p:cNvPr>
          <p:cNvSpPr txBox="1"/>
          <p:nvPr/>
        </p:nvSpPr>
        <p:spPr>
          <a:xfrm>
            <a:off x="6464326" y="1407610"/>
            <a:ext cx="5496675" cy="923330"/>
          </a:xfrm>
          <a:prstGeom prst="rect">
            <a:avLst/>
          </a:prstGeom>
          <a:noFill/>
        </p:spPr>
        <p:txBody>
          <a:bodyPr wrap="square" rtlCol="0">
            <a:spAutoFit/>
          </a:bodyPr>
          <a:lstStyle/>
          <a:p>
            <a:r>
              <a:rPr lang="en-ZA" dirty="0">
                <a:solidFill>
                  <a:schemeClr val="bg1"/>
                </a:solidFill>
                <a:latin typeface="Myriad Pro" panose="020B0503030403020204"/>
              </a:rPr>
              <a:t>Intermediate Software engineer at Entelect</a:t>
            </a:r>
          </a:p>
          <a:p>
            <a:endParaRPr lang="en-ZA" dirty="0">
              <a:solidFill>
                <a:schemeClr val="bg1"/>
              </a:solidFill>
              <a:latin typeface="Myriad Pro" panose="020B0503030403020204"/>
            </a:endParaRPr>
          </a:p>
          <a:p>
            <a:r>
              <a:rPr lang="en-ZA" dirty="0">
                <a:solidFill>
                  <a:schemeClr val="bg1"/>
                </a:solidFill>
                <a:latin typeface="Myriad Pro" panose="020B0503030403020204"/>
              </a:rPr>
              <a:t>Mobile developer</a:t>
            </a:r>
          </a:p>
        </p:txBody>
      </p:sp>
      <p:pic>
        <p:nvPicPr>
          <p:cNvPr id="12" name="Picture 11">
            <a:extLst>
              <a:ext uri="{FF2B5EF4-FFF2-40B4-BE49-F238E27FC236}">
                <a16:creationId xmlns:a16="http://schemas.microsoft.com/office/drawing/2014/main" id="{A9544F54-912A-A017-5A00-2B676F53AB50}"/>
              </a:ext>
            </a:extLst>
          </p:cNvPr>
          <p:cNvPicPr>
            <a:picLocks noChangeAspect="1"/>
          </p:cNvPicPr>
          <p:nvPr/>
        </p:nvPicPr>
        <p:blipFill>
          <a:blip r:embed="rId5"/>
          <a:stretch>
            <a:fillRect/>
          </a:stretch>
        </p:blipFill>
        <p:spPr>
          <a:xfrm>
            <a:off x="3239037" y="3947728"/>
            <a:ext cx="2269666" cy="2798865"/>
          </a:xfrm>
          <a:prstGeom prst="rect">
            <a:avLst/>
          </a:prstGeom>
        </p:spPr>
      </p:pic>
      <p:sp>
        <p:nvSpPr>
          <p:cNvPr id="9" name="TextBox 8">
            <a:extLst>
              <a:ext uri="{FF2B5EF4-FFF2-40B4-BE49-F238E27FC236}">
                <a16:creationId xmlns:a16="http://schemas.microsoft.com/office/drawing/2014/main" id="{CA4DA53B-7979-990F-B16E-849F415A5A4E}"/>
              </a:ext>
            </a:extLst>
          </p:cNvPr>
          <p:cNvSpPr txBox="1"/>
          <p:nvPr/>
        </p:nvSpPr>
        <p:spPr>
          <a:xfrm>
            <a:off x="6469489" y="4593259"/>
            <a:ext cx="5076825" cy="830997"/>
          </a:xfrm>
          <a:prstGeom prst="rect">
            <a:avLst/>
          </a:prstGeom>
          <a:noFill/>
        </p:spPr>
        <p:txBody>
          <a:bodyPr wrap="square">
            <a:spAutoFit/>
          </a:bodyPr>
          <a:lstStyle/>
          <a:p>
            <a:pPr algn="ctr"/>
            <a:r>
              <a:rPr lang="en-ZA" sz="2400" dirty="0">
                <a:solidFill>
                  <a:schemeClr val="bg1"/>
                </a:solidFill>
                <a:latin typeface="Myriad Pro" panose="020B0503030403020204"/>
              </a:rPr>
              <a:t>“There is no such thing as too much sugar!!!”</a:t>
            </a:r>
          </a:p>
        </p:txBody>
      </p:sp>
    </p:spTree>
    <p:extLst>
      <p:ext uri="{BB962C8B-B14F-4D97-AF65-F5344CB8AC3E}">
        <p14:creationId xmlns:p14="http://schemas.microsoft.com/office/powerpoint/2010/main" val="286050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19B0-29C6-CAD9-167A-99BB83EDFEB7}"/>
              </a:ext>
            </a:extLst>
          </p:cNvPr>
          <p:cNvSpPr>
            <a:spLocks noGrp="1"/>
          </p:cNvSpPr>
          <p:nvPr>
            <p:ph type="title"/>
          </p:nvPr>
        </p:nvSpPr>
        <p:spPr/>
        <p:txBody>
          <a:bodyPr/>
          <a:lstStyle/>
          <a:p>
            <a:r>
              <a:rPr lang="en-ZA" dirty="0"/>
              <a:t>Run an nginx container</a:t>
            </a:r>
          </a:p>
        </p:txBody>
      </p:sp>
      <p:sp>
        <p:nvSpPr>
          <p:cNvPr id="3" name="Content Placeholder 2">
            <a:extLst>
              <a:ext uri="{FF2B5EF4-FFF2-40B4-BE49-F238E27FC236}">
                <a16:creationId xmlns:a16="http://schemas.microsoft.com/office/drawing/2014/main" id="{02AFD16E-D9CB-ED33-6290-CE3DA4CDC1CE}"/>
              </a:ext>
            </a:extLst>
          </p:cNvPr>
          <p:cNvSpPr>
            <a:spLocks noGrp="1"/>
          </p:cNvSpPr>
          <p:nvPr>
            <p:ph sz="quarter" idx="13"/>
          </p:nvPr>
        </p:nvSpPr>
        <p:spPr/>
        <p:txBody>
          <a:bodyPr/>
          <a:lstStyle/>
          <a:p>
            <a:r>
              <a:rPr lang="en-ZA" dirty="0"/>
              <a:t>Download the nginx image from </a:t>
            </a:r>
            <a:r>
              <a:rPr lang="en-ZA" dirty="0" err="1"/>
              <a:t>DockerHub</a:t>
            </a:r>
            <a:endParaRPr lang="en-ZA" dirty="0"/>
          </a:p>
          <a:p>
            <a:pPr lvl="1"/>
            <a:r>
              <a:rPr lang="en-ZA" dirty="0">
                <a:solidFill>
                  <a:schemeClr val="accent2"/>
                </a:solidFill>
              </a:rPr>
              <a:t>docker pull </a:t>
            </a:r>
            <a:r>
              <a:rPr lang="en-ZA" dirty="0">
                <a:solidFill>
                  <a:srgbClr val="FF0000"/>
                </a:solidFill>
              </a:rPr>
              <a:t>nginx</a:t>
            </a:r>
          </a:p>
          <a:p>
            <a:pPr lvl="1"/>
            <a:endParaRPr lang="en-ZA" dirty="0">
              <a:solidFill>
                <a:srgbClr val="FF0000"/>
              </a:solidFill>
            </a:endParaRPr>
          </a:p>
          <a:p>
            <a:r>
              <a:rPr lang="en-ZA" dirty="0"/>
              <a:t>Run a container using this image</a:t>
            </a:r>
          </a:p>
          <a:p>
            <a:pPr lvl="1"/>
            <a:r>
              <a:rPr lang="en-US" dirty="0">
                <a:solidFill>
                  <a:schemeClr val="accent2"/>
                </a:solidFill>
              </a:rPr>
              <a:t>docker run </a:t>
            </a:r>
            <a:r>
              <a:rPr lang="en-US" dirty="0">
                <a:solidFill>
                  <a:schemeClr val="accent2">
                    <a:lumMod val="60000"/>
                    <a:lumOff val="40000"/>
                  </a:schemeClr>
                </a:solidFill>
              </a:rPr>
              <a:t>--name nginx-demo </a:t>
            </a:r>
            <a:r>
              <a:rPr lang="en-US" dirty="0"/>
              <a:t>-d </a:t>
            </a:r>
            <a:r>
              <a:rPr lang="en-US" dirty="0">
                <a:solidFill>
                  <a:srgbClr val="FF0000"/>
                </a:solidFill>
              </a:rPr>
              <a:t>nginx</a:t>
            </a:r>
          </a:p>
          <a:p>
            <a:pPr lvl="1"/>
            <a:endParaRPr lang="en-US" dirty="0">
              <a:solidFill>
                <a:srgbClr val="FF0000"/>
              </a:solidFill>
            </a:endParaRPr>
          </a:p>
          <a:p>
            <a:r>
              <a:rPr lang="en-ZA" dirty="0"/>
              <a:t>Run another container, but bind ports to our host</a:t>
            </a:r>
          </a:p>
          <a:p>
            <a:pPr lvl="1"/>
            <a:r>
              <a:rPr lang="en-US" dirty="0">
                <a:solidFill>
                  <a:schemeClr val="accent2"/>
                </a:solidFill>
              </a:rPr>
              <a:t>docker run </a:t>
            </a:r>
            <a:r>
              <a:rPr lang="en-US" dirty="0">
                <a:solidFill>
                  <a:schemeClr val="accent2">
                    <a:lumMod val="60000"/>
                    <a:lumOff val="40000"/>
                  </a:schemeClr>
                </a:solidFill>
              </a:rPr>
              <a:t>--name nginx-demo </a:t>
            </a:r>
            <a:r>
              <a:rPr lang="en-US" dirty="0"/>
              <a:t>–d </a:t>
            </a:r>
            <a:r>
              <a:rPr lang="en-US" dirty="0">
                <a:solidFill>
                  <a:srgbClr val="00B050"/>
                </a:solidFill>
              </a:rPr>
              <a:t>-p 80:80 </a:t>
            </a:r>
            <a:r>
              <a:rPr lang="en-US" dirty="0">
                <a:solidFill>
                  <a:srgbClr val="FF0000"/>
                </a:solidFill>
              </a:rPr>
              <a:t>nginx</a:t>
            </a:r>
          </a:p>
          <a:p>
            <a:endParaRPr lang="en-US" dirty="0">
              <a:solidFill>
                <a:srgbClr val="FF0000"/>
              </a:solidFill>
            </a:endParaRPr>
          </a:p>
        </p:txBody>
      </p:sp>
      <p:grpSp>
        <p:nvGrpSpPr>
          <p:cNvPr id="8" name="Group 7">
            <a:extLst>
              <a:ext uri="{FF2B5EF4-FFF2-40B4-BE49-F238E27FC236}">
                <a16:creationId xmlns:a16="http://schemas.microsoft.com/office/drawing/2014/main" id="{5D086182-A169-74D4-B73B-F17F6354E69A}"/>
              </a:ext>
            </a:extLst>
          </p:cNvPr>
          <p:cNvGrpSpPr/>
          <p:nvPr/>
        </p:nvGrpSpPr>
        <p:grpSpPr>
          <a:xfrm>
            <a:off x="209550" y="152400"/>
            <a:ext cx="2162175" cy="432000"/>
            <a:chOff x="209550" y="152400"/>
            <a:chExt cx="2162175" cy="432000"/>
          </a:xfrm>
        </p:grpSpPr>
        <p:sp>
          <p:nvSpPr>
            <p:cNvPr id="9" name="Rectangle 8">
              <a:extLst>
                <a:ext uri="{FF2B5EF4-FFF2-40B4-BE49-F238E27FC236}">
                  <a16:creationId xmlns:a16="http://schemas.microsoft.com/office/drawing/2014/main" id="{39A8DBB7-AA5A-7D7F-8BD2-0C12003E9D4C}"/>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extLst>
                <a:ext uri="{FF2B5EF4-FFF2-40B4-BE49-F238E27FC236}">
                  <a16:creationId xmlns:a16="http://schemas.microsoft.com/office/drawing/2014/main" id="{2758BE01-60A0-1FA6-C71E-78197964C2EF}"/>
                </a:ext>
              </a:extLst>
            </p:cNvPr>
            <p:cNvPicPr>
              <a:picLocks noChangeAspect="1"/>
            </p:cNvPicPr>
            <p:nvPr/>
          </p:nvPicPr>
          <p:blipFill>
            <a:blip r:embed="rId3"/>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2582309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306F-0D80-5238-11B4-5E0275E6B95F}"/>
              </a:ext>
            </a:extLst>
          </p:cNvPr>
          <p:cNvSpPr>
            <a:spLocks noGrp="1"/>
          </p:cNvSpPr>
          <p:nvPr>
            <p:ph type="title"/>
          </p:nvPr>
        </p:nvSpPr>
        <p:spPr/>
        <p:txBody>
          <a:bodyPr/>
          <a:lstStyle/>
          <a:p>
            <a:r>
              <a:rPr lang="en-ZA" dirty="0"/>
              <a:t>Docker images</a:t>
            </a:r>
          </a:p>
        </p:txBody>
      </p:sp>
      <p:sp>
        <p:nvSpPr>
          <p:cNvPr id="3" name="Content Placeholder 2">
            <a:extLst>
              <a:ext uri="{FF2B5EF4-FFF2-40B4-BE49-F238E27FC236}">
                <a16:creationId xmlns:a16="http://schemas.microsoft.com/office/drawing/2014/main" id="{9996B647-AE76-ED2E-36FD-2CA3D20E8739}"/>
              </a:ext>
            </a:extLst>
          </p:cNvPr>
          <p:cNvSpPr>
            <a:spLocks noGrp="1"/>
          </p:cNvSpPr>
          <p:nvPr>
            <p:ph sz="quarter" idx="13"/>
          </p:nvPr>
        </p:nvSpPr>
        <p:spPr/>
        <p:txBody>
          <a:bodyPr/>
          <a:lstStyle/>
          <a:p>
            <a:r>
              <a:rPr lang="en-ZA" dirty="0"/>
              <a:t>Lets us build our very own image</a:t>
            </a:r>
          </a:p>
        </p:txBody>
      </p:sp>
      <p:grpSp>
        <p:nvGrpSpPr>
          <p:cNvPr id="4" name="Group 3">
            <a:extLst>
              <a:ext uri="{FF2B5EF4-FFF2-40B4-BE49-F238E27FC236}">
                <a16:creationId xmlns:a16="http://schemas.microsoft.com/office/drawing/2014/main" id="{10BF4046-39D5-DD27-31C6-3FCCFD19967B}"/>
              </a:ext>
            </a:extLst>
          </p:cNvPr>
          <p:cNvGrpSpPr/>
          <p:nvPr/>
        </p:nvGrpSpPr>
        <p:grpSpPr>
          <a:xfrm>
            <a:off x="209550" y="152400"/>
            <a:ext cx="2162175" cy="432000"/>
            <a:chOff x="209550" y="152400"/>
            <a:chExt cx="2162175" cy="432000"/>
          </a:xfrm>
        </p:grpSpPr>
        <p:sp>
          <p:nvSpPr>
            <p:cNvPr id="5" name="Rectangle 4">
              <a:extLst>
                <a:ext uri="{FF2B5EF4-FFF2-40B4-BE49-F238E27FC236}">
                  <a16:creationId xmlns:a16="http://schemas.microsoft.com/office/drawing/2014/main" id="{AB31893F-160C-7D5E-B99E-CBCA40192F3D}"/>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EF0E190A-3653-C7CE-36A3-A737DCF5271C}"/>
                </a:ext>
              </a:extLst>
            </p:cNvPr>
            <p:cNvPicPr>
              <a:picLocks noChangeAspect="1"/>
            </p:cNvPicPr>
            <p:nvPr/>
          </p:nvPicPr>
          <p:blipFill>
            <a:blip r:embed="rId3"/>
            <a:stretch>
              <a:fillRect/>
            </a:stretch>
          </p:blipFill>
          <p:spPr>
            <a:xfrm>
              <a:off x="358983" y="152400"/>
              <a:ext cx="1092200" cy="342900"/>
            </a:xfrm>
            <a:prstGeom prst="rect">
              <a:avLst/>
            </a:prstGeom>
          </p:spPr>
        </p:pic>
      </p:grpSp>
      <p:pic>
        <p:nvPicPr>
          <p:cNvPr id="3074" name="Picture 2" descr="Optimizing Spring Boot apps for Docker - OpenLiberty.io">
            <a:extLst>
              <a:ext uri="{FF2B5EF4-FFF2-40B4-BE49-F238E27FC236}">
                <a16:creationId xmlns:a16="http://schemas.microsoft.com/office/drawing/2014/main" id="{D1C436D6-88EA-2123-96D9-1519642CA8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523" y="2201891"/>
            <a:ext cx="6286500" cy="3790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F0A549-D829-904E-5E86-DB2C50870AB7}"/>
              </a:ext>
            </a:extLst>
          </p:cNvPr>
          <p:cNvSpPr txBox="1"/>
          <p:nvPr/>
        </p:nvSpPr>
        <p:spPr>
          <a:xfrm>
            <a:off x="9094597" y="5013123"/>
            <a:ext cx="1635163" cy="646331"/>
          </a:xfrm>
          <a:prstGeom prst="rect">
            <a:avLst/>
          </a:prstGeom>
          <a:noFill/>
        </p:spPr>
        <p:txBody>
          <a:bodyPr wrap="square" rtlCol="0">
            <a:spAutoFit/>
          </a:bodyPr>
          <a:lstStyle/>
          <a:p>
            <a:r>
              <a:rPr lang="en-ZA" b="1" dirty="0"/>
              <a:t>Top of your </a:t>
            </a:r>
            <a:r>
              <a:rPr lang="en-ZA" b="1" dirty="0" err="1"/>
              <a:t>Dockerfile</a:t>
            </a:r>
            <a:endParaRPr lang="en-ZA" b="1" dirty="0"/>
          </a:p>
        </p:txBody>
      </p:sp>
      <p:sp>
        <p:nvSpPr>
          <p:cNvPr id="8" name="TextBox 7">
            <a:extLst>
              <a:ext uri="{FF2B5EF4-FFF2-40B4-BE49-F238E27FC236}">
                <a16:creationId xmlns:a16="http://schemas.microsoft.com/office/drawing/2014/main" id="{5BA5725C-CD28-FE5C-FD97-EE28255FD781}"/>
              </a:ext>
            </a:extLst>
          </p:cNvPr>
          <p:cNvSpPr txBox="1"/>
          <p:nvPr/>
        </p:nvSpPr>
        <p:spPr>
          <a:xfrm>
            <a:off x="9094597" y="2794187"/>
            <a:ext cx="1635163" cy="646331"/>
          </a:xfrm>
          <a:prstGeom prst="rect">
            <a:avLst/>
          </a:prstGeom>
          <a:noFill/>
        </p:spPr>
        <p:txBody>
          <a:bodyPr wrap="square" rtlCol="0">
            <a:spAutoFit/>
          </a:bodyPr>
          <a:lstStyle/>
          <a:p>
            <a:r>
              <a:rPr lang="en-ZA" b="1" dirty="0"/>
              <a:t>Bottom of your </a:t>
            </a:r>
            <a:r>
              <a:rPr lang="en-ZA" b="1" dirty="0" err="1"/>
              <a:t>Dockerfile</a:t>
            </a:r>
            <a:endParaRPr lang="en-ZA" b="1" dirty="0"/>
          </a:p>
        </p:txBody>
      </p:sp>
      <p:cxnSp>
        <p:nvCxnSpPr>
          <p:cNvPr id="10" name="Straight Arrow Connector 9">
            <a:extLst>
              <a:ext uri="{FF2B5EF4-FFF2-40B4-BE49-F238E27FC236}">
                <a16:creationId xmlns:a16="http://schemas.microsoft.com/office/drawing/2014/main" id="{69ED7330-45D6-3D7F-8C75-5424AA4A0955}"/>
              </a:ext>
            </a:extLst>
          </p:cNvPr>
          <p:cNvCxnSpPr>
            <a:stCxn id="7" idx="1"/>
          </p:cNvCxnSpPr>
          <p:nvPr/>
        </p:nvCxnSpPr>
        <p:spPr>
          <a:xfrm flipH="1" flipV="1">
            <a:off x="7882246" y="5336288"/>
            <a:ext cx="1212351"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50E946C-FC58-C584-FEDD-AF3E117B1EFC}"/>
              </a:ext>
            </a:extLst>
          </p:cNvPr>
          <p:cNvCxnSpPr/>
          <p:nvPr/>
        </p:nvCxnSpPr>
        <p:spPr>
          <a:xfrm flipH="1" flipV="1">
            <a:off x="7849903" y="3117353"/>
            <a:ext cx="1212351"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47B221D-00F9-E71A-C0CC-550324413C2A}"/>
              </a:ext>
            </a:extLst>
          </p:cNvPr>
          <p:cNvSpPr txBox="1"/>
          <p:nvPr/>
        </p:nvSpPr>
        <p:spPr>
          <a:xfrm>
            <a:off x="7146435" y="2713154"/>
            <a:ext cx="971121" cy="461665"/>
          </a:xfrm>
          <a:prstGeom prst="rect">
            <a:avLst/>
          </a:prstGeom>
          <a:noFill/>
        </p:spPr>
        <p:txBody>
          <a:bodyPr wrap="square" rtlCol="0">
            <a:spAutoFit/>
          </a:bodyPr>
          <a:lstStyle/>
          <a:p>
            <a:r>
              <a:rPr lang="en-ZA" sz="1200" b="1" dirty="0"/>
              <a:t>Frequent updates</a:t>
            </a:r>
          </a:p>
        </p:txBody>
      </p:sp>
      <p:sp>
        <p:nvSpPr>
          <p:cNvPr id="14" name="TextBox 13">
            <a:extLst>
              <a:ext uri="{FF2B5EF4-FFF2-40B4-BE49-F238E27FC236}">
                <a16:creationId xmlns:a16="http://schemas.microsoft.com/office/drawing/2014/main" id="{B068367A-E2C0-35CA-4CE9-0A49FA185A30}"/>
              </a:ext>
            </a:extLst>
          </p:cNvPr>
          <p:cNvSpPr txBox="1"/>
          <p:nvPr/>
        </p:nvSpPr>
        <p:spPr>
          <a:xfrm>
            <a:off x="7146435" y="5393754"/>
            <a:ext cx="971121" cy="461665"/>
          </a:xfrm>
          <a:prstGeom prst="rect">
            <a:avLst/>
          </a:prstGeom>
          <a:noFill/>
        </p:spPr>
        <p:txBody>
          <a:bodyPr wrap="square" rtlCol="0">
            <a:spAutoFit/>
          </a:bodyPr>
          <a:lstStyle/>
          <a:p>
            <a:r>
              <a:rPr lang="en-ZA" sz="1200" b="1" dirty="0"/>
              <a:t>Infrequent updates</a:t>
            </a:r>
          </a:p>
        </p:txBody>
      </p:sp>
    </p:spTree>
    <p:extLst>
      <p:ext uri="{BB962C8B-B14F-4D97-AF65-F5344CB8AC3E}">
        <p14:creationId xmlns:p14="http://schemas.microsoft.com/office/powerpoint/2010/main" val="2320494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2EC7FB-E81B-C303-9AE4-FDE5D7E55C16}"/>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Add these two lines to your nginx </a:t>
            </a:r>
            <a:r>
              <a:rPr lang="en-ZA" dirty="0" err="1"/>
              <a:t>dockerfile</a:t>
            </a:r>
            <a:endParaRPr lang="en-ZA" dirty="0"/>
          </a:p>
          <a:p>
            <a:r>
              <a:rPr lang="en-US" dirty="0">
                <a:solidFill>
                  <a:schemeClr val="accent2">
                    <a:lumMod val="60000"/>
                    <a:lumOff val="40000"/>
                  </a:schemeClr>
                </a:solidFill>
              </a:rPr>
              <a:t>FROM</a:t>
            </a:r>
            <a:r>
              <a:rPr lang="en-US" dirty="0"/>
              <a:t> nginx</a:t>
            </a:r>
          </a:p>
          <a:p>
            <a:r>
              <a:rPr lang="en-US" dirty="0">
                <a:solidFill>
                  <a:schemeClr val="accent2">
                    <a:lumMod val="60000"/>
                    <a:lumOff val="40000"/>
                  </a:schemeClr>
                </a:solidFill>
              </a:rPr>
              <a:t>COPY</a:t>
            </a:r>
            <a:r>
              <a:rPr lang="en-US" dirty="0"/>
              <a:t> </a:t>
            </a:r>
            <a:r>
              <a:rPr lang="en-US" dirty="0">
                <a:solidFill>
                  <a:srgbClr val="FF0000"/>
                </a:solidFill>
              </a:rPr>
              <a:t>static-site</a:t>
            </a:r>
            <a:r>
              <a:rPr lang="en-US" dirty="0"/>
              <a:t> /</a:t>
            </a:r>
            <a:r>
              <a:rPr lang="en-US" dirty="0" err="1"/>
              <a:t>usr</a:t>
            </a:r>
            <a:r>
              <a:rPr lang="en-US" dirty="0"/>
              <a:t>/share/nginx/html</a:t>
            </a:r>
          </a:p>
          <a:p>
            <a:endParaRPr lang="en-US" dirty="0"/>
          </a:p>
          <a:p>
            <a:endParaRPr lang="en-ZA" dirty="0"/>
          </a:p>
          <a:p>
            <a:endParaRPr lang="en-ZA" dirty="0"/>
          </a:p>
        </p:txBody>
      </p:sp>
      <p:sp>
        <p:nvSpPr>
          <p:cNvPr id="3" name="Title 2">
            <a:extLst>
              <a:ext uri="{FF2B5EF4-FFF2-40B4-BE49-F238E27FC236}">
                <a16:creationId xmlns:a16="http://schemas.microsoft.com/office/drawing/2014/main" id="{0C27544F-3DDF-5E56-2ADC-D3BEE6695EE7}"/>
              </a:ext>
            </a:extLst>
          </p:cNvPr>
          <p:cNvSpPr>
            <a:spLocks noGrp="1"/>
          </p:cNvSpPr>
          <p:nvPr>
            <p:ph type="title"/>
          </p:nvPr>
        </p:nvSpPr>
        <p:spPr/>
        <p:txBody>
          <a:bodyPr/>
          <a:lstStyle/>
          <a:p>
            <a:r>
              <a:rPr lang="en-ZA" dirty="0"/>
              <a:t>Create an image</a:t>
            </a:r>
          </a:p>
        </p:txBody>
      </p:sp>
      <p:grpSp>
        <p:nvGrpSpPr>
          <p:cNvPr id="4" name="Group 3">
            <a:extLst>
              <a:ext uri="{FF2B5EF4-FFF2-40B4-BE49-F238E27FC236}">
                <a16:creationId xmlns:a16="http://schemas.microsoft.com/office/drawing/2014/main" id="{F44435EB-DB1B-59AA-8D60-1A7BBCC5903E}"/>
              </a:ext>
            </a:extLst>
          </p:cNvPr>
          <p:cNvGrpSpPr/>
          <p:nvPr/>
        </p:nvGrpSpPr>
        <p:grpSpPr>
          <a:xfrm>
            <a:off x="209550" y="152400"/>
            <a:ext cx="2162175" cy="432000"/>
            <a:chOff x="209550" y="152400"/>
            <a:chExt cx="2162175" cy="432000"/>
          </a:xfrm>
        </p:grpSpPr>
        <p:sp>
          <p:nvSpPr>
            <p:cNvPr id="5" name="Rectangle 4">
              <a:extLst>
                <a:ext uri="{FF2B5EF4-FFF2-40B4-BE49-F238E27FC236}">
                  <a16:creationId xmlns:a16="http://schemas.microsoft.com/office/drawing/2014/main" id="{370ABA62-EA2C-ACDA-A83C-999873FB9DE6}"/>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1D53C0FB-2411-DB95-BEAD-0454A3E2E75F}"/>
                </a:ext>
              </a:extLst>
            </p:cNvPr>
            <p:cNvPicPr>
              <a:picLocks noChangeAspect="1"/>
            </p:cNvPicPr>
            <p:nvPr/>
          </p:nvPicPr>
          <p:blipFill>
            <a:blip r:embed="rId3"/>
            <a:stretch>
              <a:fillRect/>
            </a:stretch>
          </p:blipFill>
          <p:spPr>
            <a:xfrm>
              <a:off x="358983" y="152400"/>
              <a:ext cx="1092200" cy="342900"/>
            </a:xfrm>
            <a:prstGeom prst="rect">
              <a:avLst/>
            </a:prstGeom>
          </p:spPr>
        </p:pic>
      </p:grpSp>
      <p:pic>
        <p:nvPicPr>
          <p:cNvPr id="8" name="Picture 7">
            <a:extLst>
              <a:ext uri="{FF2B5EF4-FFF2-40B4-BE49-F238E27FC236}">
                <a16:creationId xmlns:a16="http://schemas.microsoft.com/office/drawing/2014/main" id="{C4B4534F-1B15-B985-83FA-C6475EA902CA}"/>
              </a:ext>
            </a:extLst>
          </p:cNvPr>
          <p:cNvPicPr>
            <a:picLocks noChangeAspect="1"/>
          </p:cNvPicPr>
          <p:nvPr/>
        </p:nvPicPr>
        <p:blipFill rotWithShape="1">
          <a:blip r:embed="rId4"/>
          <a:srcRect r="18326" b="46754"/>
          <a:stretch/>
        </p:blipFill>
        <p:spPr>
          <a:xfrm>
            <a:off x="6464326" y="1129897"/>
            <a:ext cx="5153463" cy="2011770"/>
          </a:xfrm>
          <a:prstGeom prst="rect">
            <a:avLst/>
          </a:prstGeom>
        </p:spPr>
      </p:pic>
    </p:spTree>
    <p:extLst>
      <p:ext uri="{BB962C8B-B14F-4D97-AF65-F5344CB8AC3E}">
        <p14:creationId xmlns:p14="http://schemas.microsoft.com/office/powerpoint/2010/main" val="2304278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19B0-29C6-CAD9-167A-99BB83EDFEB7}"/>
              </a:ext>
            </a:extLst>
          </p:cNvPr>
          <p:cNvSpPr>
            <a:spLocks noGrp="1"/>
          </p:cNvSpPr>
          <p:nvPr>
            <p:ph type="title"/>
          </p:nvPr>
        </p:nvSpPr>
        <p:spPr/>
        <p:txBody>
          <a:bodyPr/>
          <a:lstStyle/>
          <a:p>
            <a:r>
              <a:rPr lang="en-ZA" dirty="0"/>
              <a:t>Run a container from our image</a:t>
            </a:r>
          </a:p>
        </p:txBody>
      </p:sp>
      <p:sp>
        <p:nvSpPr>
          <p:cNvPr id="3" name="Content Placeholder 2">
            <a:extLst>
              <a:ext uri="{FF2B5EF4-FFF2-40B4-BE49-F238E27FC236}">
                <a16:creationId xmlns:a16="http://schemas.microsoft.com/office/drawing/2014/main" id="{02AFD16E-D9CB-ED33-6290-CE3DA4CDC1CE}"/>
              </a:ext>
            </a:extLst>
          </p:cNvPr>
          <p:cNvSpPr>
            <a:spLocks noGrp="1"/>
          </p:cNvSpPr>
          <p:nvPr>
            <p:ph sz="quarter" idx="13"/>
          </p:nvPr>
        </p:nvSpPr>
        <p:spPr/>
        <p:txBody>
          <a:bodyPr/>
          <a:lstStyle/>
          <a:p>
            <a:pPr>
              <a:buNone/>
            </a:pPr>
            <a:r>
              <a:rPr lang="en-US" dirty="0"/>
              <a:t>Let us build the image</a:t>
            </a:r>
          </a:p>
          <a:p>
            <a:pPr lvl="1"/>
            <a:r>
              <a:rPr lang="en-ZA" dirty="0"/>
              <a:t>docker build </a:t>
            </a:r>
            <a:r>
              <a:rPr lang="en-ZA" dirty="0">
                <a:solidFill>
                  <a:srgbClr val="C00000"/>
                </a:solidFill>
              </a:rPr>
              <a:t>-t my-nginx-image </a:t>
            </a:r>
            <a:r>
              <a:rPr lang="en-ZA" dirty="0"/>
              <a:t>.</a:t>
            </a:r>
          </a:p>
          <a:p>
            <a:pPr lvl="1"/>
            <a:endParaRPr lang="en-ZA" dirty="0"/>
          </a:p>
          <a:p>
            <a:pPr>
              <a:buNone/>
            </a:pPr>
            <a:r>
              <a:rPr lang="en-ZA" dirty="0"/>
              <a:t>Let’s run a container from our image</a:t>
            </a:r>
          </a:p>
          <a:p>
            <a:pPr lvl="1"/>
            <a:r>
              <a:rPr lang="en-US" dirty="0">
                <a:solidFill>
                  <a:srgbClr val="FF0000"/>
                </a:solidFill>
              </a:rPr>
              <a:t>docker run </a:t>
            </a:r>
            <a:r>
              <a:rPr lang="en-US" dirty="0">
                <a:solidFill>
                  <a:schemeClr val="accent1">
                    <a:lumMod val="60000"/>
                    <a:lumOff val="40000"/>
                  </a:schemeClr>
                </a:solidFill>
              </a:rPr>
              <a:t>--name my-static-site </a:t>
            </a:r>
            <a:r>
              <a:rPr lang="en-US" dirty="0"/>
              <a:t>-d  </a:t>
            </a:r>
            <a:r>
              <a:rPr lang="en-US" dirty="0">
                <a:solidFill>
                  <a:schemeClr val="accent2">
                    <a:lumMod val="60000"/>
                    <a:lumOff val="40000"/>
                  </a:schemeClr>
                </a:solidFill>
              </a:rPr>
              <a:t>-p 81:80 </a:t>
            </a:r>
            <a:r>
              <a:rPr lang="en-US" dirty="0">
                <a:solidFill>
                  <a:srgbClr val="C00000"/>
                </a:solidFill>
              </a:rPr>
              <a:t>my-nginx-image</a:t>
            </a:r>
            <a:endParaRPr lang="en-ZA" dirty="0">
              <a:solidFill>
                <a:srgbClr val="C00000"/>
              </a:solidFill>
            </a:endParaRPr>
          </a:p>
          <a:p>
            <a:endParaRPr lang="en-ZA" dirty="0"/>
          </a:p>
        </p:txBody>
      </p:sp>
      <p:grpSp>
        <p:nvGrpSpPr>
          <p:cNvPr id="8" name="Group 7">
            <a:extLst>
              <a:ext uri="{FF2B5EF4-FFF2-40B4-BE49-F238E27FC236}">
                <a16:creationId xmlns:a16="http://schemas.microsoft.com/office/drawing/2014/main" id="{5D086182-A169-74D4-B73B-F17F6354E69A}"/>
              </a:ext>
            </a:extLst>
          </p:cNvPr>
          <p:cNvGrpSpPr/>
          <p:nvPr/>
        </p:nvGrpSpPr>
        <p:grpSpPr>
          <a:xfrm>
            <a:off x="209550" y="152400"/>
            <a:ext cx="2162175" cy="432000"/>
            <a:chOff x="209550" y="152400"/>
            <a:chExt cx="2162175" cy="432000"/>
          </a:xfrm>
        </p:grpSpPr>
        <p:sp>
          <p:nvSpPr>
            <p:cNvPr id="9" name="Rectangle 8">
              <a:extLst>
                <a:ext uri="{FF2B5EF4-FFF2-40B4-BE49-F238E27FC236}">
                  <a16:creationId xmlns:a16="http://schemas.microsoft.com/office/drawing/2014/main" id="{39A8DBB7-AA5A-7D7F-8BD2-0C12003E9D4C}"/>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extLst>
                <a:ext uri="{FF2B5EF4-FFF2-40B4-BE49-F238E27FC236}">
                  <a16:creationId xmlns:a16="http://schemas.microsoft.com/office/drawing/2014/main" id="{2758BE01-60A0-1FA6-C71E-78197964C2EF}"/>
                </a:ext>
              </a:extLst>
            </p:cNvPr>
            <p:cNvPicPr>
              <a:picLocks noChangeAspect="1"/>
            </p:cNvPicPr>
            <p:nvPr/>
          </p:nvPicPr>
          <p:blipFill>
            <a:blip r:embed="rId2"/>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3317467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FA0391-FC4B-24F4-A5FE-DE73A960ADE8}"/>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A command </a:t>
            </a:r>
          </a:p>
          <a:p>
            <a:pPr marL="285750" indent="-285750">
              <a:buFont typeface="Wingdings" panose="05000000000000000000" pitchFamily="2" charset="2"/>
              <a:buChar char="Ø"/>
            </a:pPr>
            <a:r>
              <a:rPr lang="en-ZA" dirty="0"/>
              <a:t>Execute commands within the container</a:t>
            </a:r>
          </a:p>
          <a:p>
            <a:pPr marL="861750" lvl="1" indent="-285750">
              <a:buFont typeface="Wingdings" panose="05000000000000000000" pitchFamily="2" charset="2"/>
              <a:buChar char="Ø"/>
            </a:pPr>
            <a:r>
              <a:rPr lang="en-ZA" dirty="0"/>
              <a:t>docker exec –it </a:t>
            </a:r>
            <a:r>
              <a:rPr lang="en-ZA" dirty="0">
                <a:solidFill>
                  <a:schemeClr val="accent2">
                    <a:lumMod val="60000"/>
                    <a:lumOff val="40000"/>
                  </a:schemeClr>
                </a:solidFill>
              </a:rPr>
              <a:t>{{</a:t>
            </a:r>
            <a:r>
              <a:rPr lang="en-ZA" dirty="0" err="1">
                <a:solidFill>
                  <a:schemeClr val="accent2">
                    <a:lumMod val="60000"/>
                    <a:lumOff val="40000"/>
                  </a:schemeClr>
                </a:solidFill>
              </a:rPr>
              <a:t>container_id</a:t>
            </a:r>
            <a:r>
              <a:rPr lang="en-ZA" dirty="0">
                <a:solidFill>
                  <a:schemeClr val="accent2">
                    <a:lumMod val="60000"/>
                    <a:lumOff val="40000"/>
                  </a:schemeClr>
                </a:solidFill>
              </a:rPr>
              <a:t>}} </a:t>
            </a:r>
            <a:r>
              <a:rPr lang="en-ZA" dirty="0"/>
              <a:t>/bin/bash</a:t>
            </a:r>
          </a:p>
          <a:p>
            <a:pPr marL="285750" indent="-285750">
              <a:buFont typeface="Wingdings" panose="05000000000000000000" pitchFamily="2" charset="2"/>
              <a:buChar char="Ø"/>
            </a:pPr>
            <a:endParaRPr lang="en-ZA" dirty="0"/>
          </a:p>
          <a:p>
            <a:pPr marL="285750" indent="-285750">
              <a:buFont typeface="Wingdings" panose="05000000000000000000" pitchFamily="2" charset="2"/>
              <a:buChar char="Ø"/>
            </a:pPr>
            <a:r>
              <a:rPr lang="en-ZA" dirty="0"/>
              <a:t>Let’s make a small update to the hosted content</a:t>
            </a:r>
          </a:p>
          <a:p>
            <a:pPr marL="861750" lvl="1" indent="-285750">
              <a:buFont typeface="Wingdings" panose="05000000000000000000" pitchFamily="2" charset="2"/>
              <a:buChar char="Ø"/>
            </a:pPr>
            <a:r>
              <a:rPr lang="en-ZA" dirty="0"/>
              <a:t>Get into our container</a:t>
            </a:r>
          </a:p>
          <a:p>
            <a:pPr marL="861750" lvl="1" indent="-285750">
              <a:buFont typeface="Wingdings" panose="05000000000000000000" pitchFamily="2" charset="2"/>
              <a:buChar char="Ø"/>
            </a:pPr>
            <a:r>
              <a:rPr lang="en-ZA" dirty="0"/>
              <a:t>Update our html file</a:t>
            </a:r>
          </a:p>
        </p:txBody>
      </p:sp>
      <p:sp>
        <p:nvSpPr>
          <p:cNvPr id="3" name="Title 2">
            <a:extLst>
              <a:ext uri="{FF2B5EF4-FFF2-40B4-BE49-F238E27FC236}">
                <a16:creationId xmlns:a16="http://schemas.microsoft.com/office/drawing/2014/main" id="{A2A31931-0F58-EBC2-2B5A-FCD36B5BCA20}"/>
              </a:ext>
            </a:extLst>
          </p:cNvPr>
          <p:cNvSpPr>
            <a:spLocks noGrp="1"/>
          </p:cNvSpPr>
          <p:nvPr>
            <p:ph type="title"/>
          </p:nvPr>
        </p:nvSpPr>
        <p:spPr/>
        <p:txBody>
          <a:bodyPr/>
          <a:lstStyle/>
          <a:p>
            <a:r>
              <a:rPr lang="en-ZA" dirty="0"/>
              <a:t>Docker exec</a:t>
            </a:r>
          </a:p>
        </p:txBody>
      </p:sp>
      <p:grpSp>
        <p:nvGrpSpPr>
          <p:cNvPr id="5" name="Group 4">
            <a:extLst>
              <a:ext uri="{FF2B5EF4-FFF2-40B4-BE49-F238E27FC236}">
                <a16:creationId xmlns:a16="http://schemas.microsoft.com/office/drawing/2014/main" id="{2225B886-9DAB-7CD1-4F92-9C8438D4C74A}"/>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74DEAD3F-2BC4-1255-36EA-8B3BAB14B34A}"/>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DB1A6DEC-85A1-BB90-C804-9E639DC82C9B}"/>
                </a:ext>
              </a:extLst>
            </p:cNvPr>
            <p:cNvPicPr>
              <a:picLocks noChangeAspect="1"/>
            </p:cNvPicPr>
            <p:nvPr/>
          </p:nvPicPr>
          <p:blipFill>
            <a:blip r:embed="rId3"/>
            <a:stretch>
              <a:fillRect/>
            </a:stretch>
          </p:blipFill>
          <p:spPr>
            <a:xfrm>
              <a:off x="358983" y="152400"/>
              <a:ext cx="1092200" cy="342900"/>
            </a:xfrm>
            <a:prstGeom prst="rect">
              <a:avLst/>
            </a:prstGeom>
          </p:spPr>
        </p:pic>
      </p:grpSp>
      <p:pic>
        <p:nvPicPr>
          <p:cNvPr id="1026" name="Picture 2" descr="Docker Exec Command With Examples – devconnected">
            <a:extLst>
              <a:ext uri="{FF2B5EF4-FFF2-40B4-BE49-F238E27FC236}">
                <a16:creationId xmlns:a16="http://schemas.microsoft.com/office/drawing/2014/main" id="{C7E137C1-096D-3B1C-F59D-289F3C8B2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488" y="1066160"/>
            <a:ext cx="5881687" cy="3851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28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FA0391-FC4B-24F4-A5FE-DE73A960ADE8}"/>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File systems mounted on containers</a:t>
            </a:r>
          </a:p>
          <a:p>
            <a:pPr marL="285750" indent="-285750">
              <a:buFont typeface="Wingdings" panose="05000000000000000000" pitchFamily="2" charset="2"/>
              <a:buChar char="Ø"/>
            </a:pPr>
            <a:r>
              <a:rPr lang="en-ZA" dirty="0"/>
              <a:t>These preserve data generated by your containers</a:t>
            </a:r>
          </a:p>
          <a:p>
            <a:pPr marL="285750" indent="-285750">
              <a:buFont typeface="Wingdings" panose="05000000000000000000" pitchFamily="2" charset="2"/>
              <a:buChar char="Ø"/>
            </a:pPr>
            <a:r>
              <a:rPr lang="en-ZA" dirty="0"/>
              <a:t>This allows us to keep data between runs</a:t>
            </a:r>
          </a:p>
          <a:p>
            <a:pPr marL="285750" indent="-285750">
              <a:buFont typeface="Wingdings" panose="05000000000000000000" pitchFamily="2" charset="2"/>
              <a:buChar char="Ø"/>
            </a:pPr>
            <a:r>
              <a:rPr lang="en-ZA" dirty="0"/>
              <a:t>These can be added when starting the container</a:t>
            </a:r>
          </a:p>
          <a:p>
            <a:pPr marL="285750" indent="-285750">
              <a:buFont typeface="Wingdings" panose="05000000000000000000" pitchFamily="2" charset="2"/>
              <a:buChar char="Ø"/>
            </a:pPr>
            <a:r>
              <a:rPr lang="en-ZA" dirty="0"/>
              <a:t>Multiple containers can mount a shared volume</a:t>
            </a:r>
          </a:p>
          <a:p>
            <a:pPr marL="861750" lvl="1" indent="-285750">
              <a:buFont typeface="Wingdings" panose="05000000000000000000" pitchFamily="2" charset="2"/>
              <a:buChar char="Ø"/>
            </a:pPr>
            <a:endParaRPr lang="en-ZA" dirty="0"/>
          </a:p>
        </p:txBody>
      </p:sp>
      <p:sp>
        <p:nvSpPr>
          <p:cNvPr id="3" name="Title 2">
            <a:extLst>
              <a:ext uri="{FF2B5EF4-FFF2-40B4-BE49-F238E27FC236}">
                <a16:creationId xmlns:a16="http://schemas.microsoft.com/office/drawing/2014/main" id="{A2A31931-0F58-EBC2-2B5A-FCD36B5BCA20}"/>
              </a:ext>
            </a:extLst>
          </p:cNvPr>
          <p:cNvSpPr>
            <a:spLocks noGrp="1"/>
          </p:cNvSpPr>
          <p:nvPr>
            <p:ph type="title"/>
          </p:nvPr>
        </p:nvSpPr>
        <p:spPr/>
        <p:txBody>
          <a:bodyPr/>
          <a:lstStyle/>
          <a:p>
            <a:r>
              <a:rPr lang="en-ZA" dirty="0"/>
              <a:t>volumes</a:t>
            </a:r>
          </a:p>
        </p:txBody>
      </p:sp>
      <p:grpSp>
        <p:nvGrpSpPr>
          <p:cNvPr id="5" name="Group 4">
            <a:extLst>
              <a:ext uri="{FF2B5EF4-FFF2-40B4-BE49-F238E27FC236}">
                <a16:creationId xmlns:a16="http://schemas.microsoft.com/office/drawing/2014/main" id="{2225B886-9DAB-7CD1-4F92-9C8438D4C74A}"/>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74DEAD3F-2BC4-1255-36EA-8B3BAB14B34A}"/>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DB1A6DEC-85A1-BB90-C804-9E639DC82C9B}"/>
                </a:ext>
              </a:extLst>
            </p:cNvPr>
            <p:cNvPicPr>
              <a:picLocks noChangeAspect="1"/>
            </p:cNvPicPr>
            <p:nvPr/>
          </p:nvPicPr>
          <p:blipFill>
            <a:blip r:embed="rId3"/>
            <a:stretch>
              <a:fillRect/>
            </a:stretch>
          </p:blipFill>
          <p:spPr>
            <a:xfrm>
              <a:off x="358983" y="152400"/>
              <a:ext cx="1092200" cy="342900"/>
            </a:xfrm>
            <a:prstGeom prst="rect">
              <a:avLst/>
            </a:prstGeom>
          </p:spPr>
        </p:pic>
      </p:grpSp>
      <p:pic>
        <p:nvPicPr>
          <p:cNvPr id="9" name="Picture 8" descr="Diagram&#10;&#10;Description automatically generated">
            <a:extLst>
              <a:ext uri="{FF2B5EF4-FFF2-40B4-BE49-F238E27FC236}">
                <a16:creationId xmlns:a16="http://schemas.microsoft.com/office/drawing/2014/main" id="{8344F234-90F4-F3AB-F655-68545AADA8B3}"/>
              </a:ext>
            </a:extLst>
          </p:cNvPr>
          <p:cNvPicPr>
            <a:picLocks noChangeAspect="1"/>
          </p:cNvPicPr>
          <p:nvPr/>
        </p:nvPicPr>
        <p:blipFill rotWithShape="1">
          <a:blip r:embed="rId4"/>
          <a:srcRect l="6987" t="22271" r="9825"/>
          <a:stretch/>
        </p:blipFill>
        <p:spPr>
          <a:xfrm>
            <a:off x="6140450" y="1530158"/>
            <a:ext cx="5962534" cy="3157213"/>
          </a:xfrm>
          <a:prstGeom prst="rect">
            <a:avLst/>
          </a:prstGeom>
        </p:spPr>
      </p:pic>
    </p:spTree>
    <p:extLst>
      <p:ext uri="{BB962C8B-B14F-4D97-AF65-F5344CB8AC3E}">
        <p14:creationId xmlns:p14="http://schemas.microsoft.com/office/powerpoint/2010/main" val="2491074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2889B-7E4C-7B9E-8287-100FB6A89A53}"/>
              </a:ext>
            </a:extLst>
          </p:cNvPr>
          <p:cNvSpPr>
            <a:spLocks noGrp="1"/>
          </p:cNvSpPr>
          <p:nvPr>
            <p:ph type="title"/>
          </p:nvPr>
        </p:nvSpPr>
        <p:spPr/>
        <p:txBody>
          <a:bodyPr/>
          <a:lstStyle/>
          <a:p>
            <a:r>
              <a:rPr lang="en-ZA" dirty="0"/>
              <a:t>Lets add some volume</a:t>
            </a:r>
          </a:p>
        </p:txBody>
      </p:sp>
      <p:sp>
        <p:nvSpPr>
          <p:cNvPr id="3" name="Content Placeholder 2">
            <a:extLst>
              <a:ext uri="{FF2B5EF4-FFF2-40B4-BE49-F238E27FC236}">
                <a16:creationId xmlns:a16="http://schemas.microsoft.com/office/drawing/2014/main" id="{036FAF6A-8E11-0D13-B5E4-10DF6968F778}"/>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We can start our nginx container with a volume</a:t>
            </a:r>
          </a:p>
          <a:p>
            <a:pPr marL="285750" indent="-285750">
              <a:buFont typeface="Wingdings" panose="05000000000000000000" pitchFamily="2" charset="2"/>
              <a:buChar char="Ø"/>
            </a:pPr>
            <a:r>
              <a:rPr lang="en-ZA" dirty="0"/>
              <a:t>Our container will read from the volume and update if the content changes</a:t>
            </a:r>
          </a:p>
          <a:p>
            <a:pPr marL="285750" indent="-285750">
              <a:buFont typeface="Wingdings" panose="05000000000000000000" pitchFamily="2" charset="2"/>
              <a:buChar char="Ø"/>
            </a:pPr>
            <a:r>
              <a:rPr lang="en-ZA" dirty="0"/>
              <a:t>No container restarts required</a:t>
            </a:r>
          </a:p>
          <a:p>
            <a:pPr>
              <a:buNone/>
            </a:pPr>
            <a:r>
              <a:rPr lang="en-ZA" dirty="0"/>
              <a:t>docker run </a:t>
            </a:r>
            <a:r>
              <a:rPr lang="en-ZA" dirty="0">
                <a:solidFill>
                  <a:srgbClr val="7030A0"/>
                </a:solidFill>
              </a:rPr>
              <a:t>-v</a:t>
            </a:r>
            <a:r>
              <a:rPr lang="en-ZA" dirty="0"/>
              <a:t> </a:t>
            </a:r>
            <a:r>
              <a:rPr lang="en-ZA" dirty="0" err="1">
                <a:solidFill>
                  <a:schemeClr val="accent2">
                    <a:lumMod val="60000"/>
                    <a:lumOff val="40000"/>
                  </a:schemeClr>
                </a:solidFill>
              </a:rPr>
              <a:t>path_to_folder</a:t>
            </a:r>
            <a:r>
              <a:rPr lang="en-ZA" dirty="0" err="1">
                <a:solidFill>
                  <a:srgbClr val="FF0000"/>
                </a:solidFill>
              </a:rPr>
              <a:t>:container_location</a:t>
            </a:r>
            <a:r>
              <a:rPr lang="en-ZA" dirty="0" err="1"/>
              <a:t>:</a:t>
            </a:r>
            <a:r>
              <a:rPr lang="en-ZA" dirty="0" err="1">
                <a:solidFill>
                  <a:srgbClr val="00B050"/>
                </a:solidFill>
              </a:rPr>
              <a:t>rw</a:t>
            </a:r>
            <a:r>
              <a:rPr lang="en-ZA" dirty="0"/>
              <a:t> -p 82:80 -d nginx </a:t>
            </a:r>
          </a:p>
          <a:p>
            <a:endParaRPr lang="en-ZA" dirty="0"/>
          </a:p>
        </p:txBody>
      </p:sp>
      <p:grpSp>
        <p:nvGrpSpPr>
          <p:cNvPr id="4" name="Group 3">
            <a:extLst>
              <a:ext uri="{FF2B5EF4-FFF2-40B4-BE49-F238E27FC236}">
                <a16:creationId xmlns:a16="http://schemas.microsoft.com/office/drawing/2014/main" id="{67EC249F-662F-9C95-20DD-154CDCCA6A29}"/>
              </a:ext>
            </a:extLst>
          </p:cNvPr>
          <p:cNvGrpSpPr/>
          <p:nvPr/>
        </p:nvGrpSpPr>
        <p:grpSpPr>
          <a:xfrm>
            <a:off x="209550" y="152400"/>
            <a:ext cx="2162175" cy="432000"/>
            <a:chOff x="209550" y="152400"/>
            <a:chExt cx="2162175" cy="432000"/>
          </a:xfrm>
        </p:grpSpPr>
        <p:sp>
          <p:nvSpPr>
            <p:cNvPr id="5" name="Rectangle 4">
              <a:extLst>
                <a:ext uri="{FF2B5EF4-FFF2-40B4-BE49-F238E27FC236}">
                  <a16:creationId xmlns:a16="http://schemas.microsoft.com/office/drawing/2014/main" id="{621D9223-E9B0-B3DE-C41E-D55F70286AB7}"/>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CB46FA5A-1E58-D7B4-4EBF-0DB401FA2C80}"/>
                </a:ext>
              </a:extLst>
            </p:cNvPr>
            <p:cNvPicPr>
              <a:picLocks noChangeAspect="1"/>
            </p:cNvPicPr>
            <p:nvPr/>
          </p:nvPicPr>
          <p:blipFill>
            <a:blip r:embed="rId3"/>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783248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EE4AC3-A406-6410-FF99-A7928EBDC530}"/>
              </a:ext>
            </a:extLst>
          </p:cNvPr>
          <p:cNvSpPr>
            <a:spLocks noGrp="1"/>
          </p:cNvSpPr>
          <p:nvPr>
            <p:ph sz="quarter" idx="13"/>
          </p:nvPr>
        </p:nvSpPr>
        <p:spPr/>
        <p:txBody>
          <a:bodyPr/>
          <a:lstStyle/>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Defining and running multi-container applications</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Written in YAML</a:t>
            </a: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Single command =&gt; running multiple containers</a:t>
            </a:r>
          </a:p>
          <a:p>
            <a:endParaRPr lang="en-ZA" dirty="0"/>
          </a:p>
        </p:txBody>
      </p:sp>
      <p:sp>
        <p:nvSpPr>
          <p:cNvPr id="3" name="Title 2">
            <a:extLst>
              <a:ext uri="{FF2B5EF4-FFF2-40B4-BE49-F238E27FC236}">
                <a16:creationId xmlns:a16="http://schemas.microsoft.com/office/drawing/2014/main" id="{69FD6AF2-D405-A7C3-F2D3-5F408248E399}"/>
              </a:ext>
            </a:extLst>
          </p:cNvPr>
          <p:cNvSpPr>
            <a:spLocks noGrp="1"/>
          </p:cNvSpPr>
          <p:nvPr>
            <p:ph type="title"/>
          </p:nvPr>
        </p:nvSpPr>
        <p:spPr/>
        <p:txBody>
          <a:bodyPr/>
          <a:lstStyle/>
          <a:p>
            <a:r>
              <a:rPr lang="en-ZA" dirty="0"/>
              <a:t>Docker compose</a:t>
            </a:r>
          </a:p>
        </p:txBody>
      </p:sp>
      <p:pic>
        <p:nvPicPr>
          <p:cNvPr id="4" name="Picture 3">
            <a:extLst>
              <a:ext uri="{FF2B5EF4-FFF2-40B4-BE49-F238E27FC236}">
                <a16:creationId xmlns:a16="http://schemas.microsoft.com/office/drawing/2014/main" id="{435EB03E-6864-8F8E-5666-14B998B7CBB6}"/>
              </a:ext>
            </a:extLst>
          </p:cNvPr>
          <p:cNvPicPr>
            <a:picLocks noChangeAspect="1"/>
          </p:cNvPicPr>
          <p:nvPr/>
        </p:nvPicPr>
        <p:blipFill rotWithShape="1">
          <a:blip r:embed="rId3"/>
          <a:srcRect l="1973" r="32194"/>
          <a:stretch/>
        </p:blipFill>
        <p:spPr>
          <a:xfrm>
            <a:off x="6464323" y="1521590"/>
            <a:ext cx="5368694" cy="4422513"/>
          </a:xfrm>
          <a:prstGeom prst="rect">
            <a:avLst/>
          </a:prstGeom>
        </p:spPr>
      </p:pic>
      <p:grpSp>
        <p:nvGrpSpPr>
          <p:cNvPr id="5" name="Group 4">
            <a:extLst>
              <a:ext uri="{FF2B5EF4-FFF2-40B4-BE49-F238E27FC236}">
                <a16:creationId xmlns:a16="http://schemas.microsoft.com/office/drawing/2014/main" id="{E3CCD95A-3951-E5D3-F149-BA12C4D932B5}"/>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2D9DC6F5-7F87-12C4-E471-76FF291CB58C}"/>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4539F58D-30CF-E6B2-0E62-6E5601C6410E}"/>
                </a:ext>
              </a:extLst>
            </p:cNvPr>
            <p:cNvPicPr>
              <a:picLocks noChangeAspect="1"/>
            </p:cNvPicPr>
            <p:nvPr/>
          </p:nvPicPr>
          <p:blipFill>
            <a:blip r:embed="rId4"/>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3675156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962CECC-038C-734B-B54C-2D880C9EC3C6}"/>
              </a:ext>
            </a:extLst>
          </p:cNvPr>
          <p:cNvGrpSpPr/>
          <p:nvPr/>
        </p:nvGrpSpPr>
        <p:grpSpPr>
          <a:xfrm>
            <a:off x="5673051" y="323485"/>
            <a:ext cx="3418913" cy="3418913"/>
            <a:chOff x="5953108" y="1538201"/>
            <a:chExt cx="4572000" cy="4572000"/>
          </a:xfrm>
        </p:grpSpPr>
        <p:grpSp>
          <p:nvGrpSpPr>
            <p:cNvPr id="9" name="Group 8">
              <a:extLst>
                <a:ext uri="{FF2B5EF4-FFF2-40B4-BE49-F238E27FC236}">
                  <a16:creationId xmlns:a16="http://schemas.microsoft.com/office/drawing/2014/main" id="{FF584938-45E8-2D48-A149-AC15060F22A4}"/>
                </a:ext>
              </a:extLst>
            </p:cNvPr>
            <p:cNvGrpSpPr/>
            <p:nvPr/>
          </p:nvGrpSpPr>
          <p:grpSpPr>
            <a:xfrm>
              <a:off x="5953108" y="1538201"/>
              <a:ext cx="4572000" cy="4572000"/>
              <a:chOff x="763739" y="1143000"/>
              <a:chExt cx="4572000" cy="4572000"/>
            </a:xfrm>
          </p:grpSpPr>
          <p:sp>
            <p:nvSpPr>
              <p:cNvPr id="11" name="Oval 10">
                <a:extLst>
                  <a:ext uri="{FF2B5EF4-FFF2-40B4-BE49-F238E27FC236}">
                    <a16:creationId xmlns:a16="http://schemas.microsoft.com/office/drawing/2014/main" id="{0B49549C-A008-5A47-9E4A-47C1210E9DCE}"/>
                  </a:ext>
                </a:extLst>
              </p:cNvPr>
              <p:cNvSpPr>
                <a:spLocks noChangeAspect="1"/>
              </p:cNvSpPr>
              <p:nvPr/>
            </p:nvSpPr>
            <p:spPr>
              <a:xfrm>
                <a:off x="763739" y="1143000"/>
                <a:ext cx="4572000" cy="457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7FA7CB76-10D7-5D41-9D2D-B696376358B5}"/>
                  </a:ext>
                </a:extLst>
              </p:cNvPr>
              <p:cNvSpPr>
                <a:spLocks noChangeAspect="1"/>
              </p:cNvSpPr>
              <p:nvPr/>
            </p:nvSpPr>
            <p:spPr>
              <a:xfrm>
                <a:off x="853739" y="1233000"/>
                <a:ext cx="4392000" cy="439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F15D3847-C77A-DF42-B8ED-839E04DC6A17}"/>
                  </a:ext>
                </a:extLst>
              </p:cNvPr>
              <p:cNvSpPr>
                <a:spLocks noChangeAspect="1"/>
              </p:cNvSpPr>
              <p:nvPr/>
            </p:nvSpPr>
            <p:spPr>
              <a:xfrm>
                <a:off x="943739" y="1323000"/>
                <a:ext cx="4212000" cy="421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3D62645B-DFDA-5949-A0F3-06A807594700}"/>
                  </a:ext>
                </a:extLst>
              </p:cNvPr>
              <p:cNvSpPr>
                <a:spLocks noChangeAspect="1"/>
              </p:cNvSpPr>
              <p:nvPr/>
            </p:nvSpPr>
            <p:spPr>
              <a:xfrm>
                <a:off x="1033739" y="1413000"/>
                <a:ext cx="4032000" cy="403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9A3A1D8-20DE-E641-B49C-0BF9039141F5}"/>
                  </a:ext>
                </a:extLst>
              </p:cNvPr>
              <p:cNvSpPr>
                <a:spLocks noChangeAspect="1"/>
              </p:cNvSpPr>
              <p:nvPr/>
            </p:nvSpPr>
            <p:spPr>
              <a:xfrm>
                <a:off x="1123739" y="1503000"/>
                <a:ext cx="3852000" cy="385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D9B403F3-8F69-8844-B852-40A69CC31D36}"/>
                  </a:ext>
                </a:extLst>
              </p:cNvPr>
              <p:cNvSpPr>
                <a:spLocks noChangeAspect="1"/>
              </p:cNvSpPr>
              <p:nvPr/>
            </p:nvSpPr>
            <p:spPr>
              <a:xfrm>
                <a:off x="1213739" y="1593000"/>
                <a:ext cx="3672000" cy="367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F932C144-3EF1-1148-8373-085D9E39E0DA}"/>
                  </a:ext>
                </a:extLst>
              </p:cNvPr>
              <p:cNvSpPr>
                <a:spLocks noChangeAspect="1"/>
              </p:cNvSpPr>
              <p:nvPr/>
            </p:nvSpPr>
            <p:spPr>
              <a:xfrm>
                <a:off x="1303739" y="1683000"/>
                <a:ext cx="3492000" cy="349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2088C0F4-74DC-3B4D-BC8E-D68E7E173430}"/>
                  </a:ext>
                </a:extLst>
              </p:cNvPr>
              <p:cNvSpPr>
                <a:spLocks noChangeAspect="1"/>
              </p:cNvSpPr>
              <p:nvPr/>
            </p:nvSpPr>
            <p:spPr>
              <a:xfrm>
                <a:off x="1393739" y="1773000"/>
                <a:ext cx="3312000" cy="331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FC4C770D-A7CC-7642-87CF-37C7EA9B58C8}"/>
                  </a:ext>
                </a:extLst>
              </p:cNvPr>
              <p:cNvSpPr>
                <a:spLocks noChangeAspect="1"/>
              </p:cNvSpPr>
              <p:nvPr/>
            </p:nvSpPr>
            <p:spPr>
              <a:xfrm>
                <a:off x="1483739" y="1863000"/>
                <a:ext cx="3132000" cy="313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D596EA79-C287-2142-85CD-B35F750D48CF}"/>
                  </a:ext>
                </a:extLst>
              </p:cNvPr>
              <p:cNvSpPr>
                <a:spLocks noChangeAspect="1"/>
              </p:cNvSpPr>
              <p:nvPr/>
            </p:nvSpPr>
            <p:spPr>
              <a:xfrm>
                <a:off x="1573739" y="1953000"/>
                <a:ext cx="2952000" cy="295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BE14E0A8-DFCB-7A44-B40B-82DD60527EF2}"/>
                  </a:ext>
                </a:extLst>
              </p:cNvPr>
              <p:cNvSpPr>
                <a:spLocks noChangeAspect="1"/>
              </p:cNvSpPr>
              <p:nvPr userDrawn="1"/>
            </p:nvSpPr>
            <p:spPr>
              <a:xfrm>
                <a:off x="1663739" y="2043000"/>
                <a:ext cx="2772000" cy="277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519C011A-0569-5B43-847A-D4B2EBC92445}"/>
                  </a:ext>
                </a:extLst>
              </p:cNvPr>
              <p:cNvSpPr>
                <a:spLocks noChangeAspect="1"/>
              </p:cNvSpPr>
              <p:nvPr userDrawn="1"/>
            </p:nvSpPr>
            <p:spPr>
              <a:xfrm>
                <a:off x="1753739" y="2133000"/>
                <a:ext cx="2592000" cy="259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Oval 9">
              <a:extLst>
                <a:ext uri="{FF2B5EF4-FFF2-40B4-BE49-F238E27FC236}">
                  <a16:creationId xmlns:a16="http://schemas.microsoft.com/office/drawing/2014/main" id="{94253ADF-7103-2A4E-A076-9FB48251A1B8}"/>
                </a:ext>
              </a:extLst>
            </p:cNvPr>
            <p:cNvSpPr/>
            <p:nvPr/>
          </p:nvSpPr>
          <p:spPr>
            <a:xfrm>
              <a:off x="7138799" y="2723892"/>
              <a:ext cx="2200619" cy="2200619"/>
            </a:xfrm>
            <a:prstGeom prst="ellipse">
              <a:avLst/>
            </a:prstGeom>
            <a:solidFill>
              <a:schemeClr val="bg2"/>
            </a:solidFill>
            <a:ln>
              <a:noFill/>
            </a:ln>
            <a:effectLst>
              <a:outerShdw blurRad="228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rgbClr val="00909C"/>
                  </a:solidFill>
                </a:rPr>
                <a:t>?</a:t>
              </a:r>
              <a:endParaRPr lang="en-GB" dirty="0">
                <a:solidFill>
                  <a:srgbClr val="00909C"/>
                </a:solidFill>
              </a:endParaRPr>
            </a:p>
          </p:txBody>
        </p:sp>
      </p:grpSp>
      <p:grpSp>
        <p:nvGrpSpPr>
          <p:cNvPr id="23" name="Group 22">
            <a:extLst>
              <a:ext uri="{FF2B5EF4-FFF2-40B4-BE49-F238E27FC236}">
                <a16:creationId xmlns:a16="http://schemas.microsoft.com/office/drawing/2014/main" id="{1FBDE133-0DA2-CC4F-BA12-C762636D7A7A}"/>
              </a:ext>
            </a:extLst>
          </p:cNvPr>
          <p:cNvGrpSpPr/>
          <p:nvPr/>
        </p:nvGrpSpPr>
        <p:grpSpPr>
          <a:xfrm>
            <a:off x="9031309" y="1486845"/>
            <a:ext cx="3418913" cy="3418913"/>
            <a:chOff x="5953108" y="1538201"/>
            <a:chExt cx="4572000" cy="4572000"/>
          </a:xfrm>
        </p:grpSpPr>
        <p:grpSp>
          <p:nvGrpSpPr>
            <p:cNvPr id="24" name="Group 23">
              <a:extLst>
                <a:ext uri="{FF2B5EF4-FFF2-40B4-BE49-F238E27FC236}">
                  <a16:creationId xmlns:a16="http://schemas.microsoft.com/office/drawing/2014/main" id="{458A1E08-E23E-FE4F-8BBA-2663C85FBE15}"/>
                </a:ext>
              </a:extLst>
            </p:cNvPr>
            <p:cNvGrpSpPr/>
            <p:nvPr/>
          </p:nvGrpSpPr>
          <p:grpSpPr>
            <a:xfrm>
              <a:off x="5953108" y="1538201"/>
              <a:ext cx="4572000" cy="4572000"/>
              <a:chOff x="763739" y="1143000"/>
              <a:chExt cx="4572000" cy="4572000"/>
            </a:xfrm>
          </p:grpSpPr>
          <p:sp>
            <p:nvSpPr>
              <p:cNvPr id="26" name="Oval 25">
                <a:extLst>
                  <a:ext uri="{FF2B5EF4-FFF2-40B4-BE49-F238E27FC236}">
                    <a16:creationId xmlns:a16="http://schemas.microsoft.com/office/drawing/2014/main" id="{CE508217-309F-AD43-BB42-FC7222509968}"/>
                  </a:ext>
                </a:extLst>
              </p:cNvPr>
              <p:cNvSpPr>
                <a:spLocks noChangeAspect="1"/>
              </p:cNvSpPr>
              <p:nvPr/>
            </p:nvSpPr>
            <p:spPr>
              <a:xfrm>
                <a:off x="763739" y="1143000"/>
                <a:ext cx="4572000" cy="457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7C27810B-C343-1B44-8DB3-8AABE2B902A9}"/>
                  </a:ext>
                </a:extLst>
              </p:cNvPr>
              <p:cNvSpPr>
                <a:spLocks noChangeAspect="1"/>
              </p:cNvSpPr>
              <p:nvPr/>
            </p:nvSpPr>
            <p:spPr>
              <a:xfrm>
                <a:off x="853739" y="1233000"/>
                <a:ext cx="4392000" cy="439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097CB24-26E5-AD45-9069-05E486B47224}"/>
                  </a:ext>
                </a:extLst>
              </p:cNvPr>
              <p:cNvSpPr>
                <a:spLocks noChangeAspect="1"/>
              </p:cNvSpPr>
              <p:nvPr/>
            </p:nvSpPr>
            <p:spPr>
              <a:xfrm>
                <a:off x="943739" y="1323000"/>
                <a:ext cx="4212000" cy="421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63B52C44-BAAA-0E4E-A6BC-D80121483BC9}"/>
                  </a:ext>
                </a:extLst>
              </p:cNvPr>
              <p:cNvSpPr>
                <a:spLocks noChangeAspect="1"/>
              </p:cNvSpPr>
              <p:nvPr/>
            </p:nvSpPr>
            <p:spPr>
              <a:xfrm>
                <a:off x="1033739" y="1413000"/>
                <a:ext cx="4032000" cy="403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4186E642-C1F6-FC45-9C50-99798FD5A958}"/>
                  </a:ext>
                </a:extLst>
              </p:cNvPr>
              <p:cNvSpPr>
                <a:spLocks noChangeAspect="1"/>
              </p:cNvSpPr>
              <p:nvPr/>
            </p:nvSpPr>
            <p:spPr>
              <a:xfrm>
                <a:off x="1123739" y="1503000"/>
                <a:ext cx="3852000" cy="385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E0F3F9A-62E1-3346-8024-1772523844BE}"/>
                  </a:ext>
                </a:extLst>
              </p:cNvPr>
              <p:cNvSpPr>
                <a:spLocks noChangeAspect="1"/>
              </p:cNvSpPr>
              <p:nvPr/>
            </p:nvSpPr>
            <p:spPr>
              <a:xfrm>
                <a:off x="1213739" y="1593000"/>
                <a:ext cx="3672000" cy="367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6C44929D-AC38-7B4A-81C7-B22B8FFA3A44}"/>
                  </a:ext>
                </a:extLst>
              </p:cNvPr>
              <p:cNvSpPr>
                <a:spLocks noChangeAspect="1"/>
              </p:cNvSpPr>
              <p:nvPr/>
            </p:nvSpPr>
            <p:spPr>
              <a:xfrm>
                <a:off x="1303739" y="1683000"/>
                <a:ext cx="3492000" cy="349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FAED0B52-A06C-2644-B436-802A1E6FCF03}"/>
                  </a:ext>
                </a:extLst>
              </p:cNvPr>
              <p:cNvSpPr>
                <a:spLocks noChangeAspect="1"/>
              </p:cNvSpPr>
              <p:nvPr/>
            </p:nvSpPr>
            <p:spPr>
              <a:xfrm>
                <a:off x="1393739" y="1773000"/>
                <a:ext cx="3312000" cy="331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BE3C2F24-A428-B848-8EC7-0A68DE4B38EE}"/>
                  </a:ext>
                </a:extLst>
              </p:cNvPr>
              <p:cNvSpPr>
                <a:spLocks noChangeAspect="1"/>
              </p:cNvSpPr>
              <p:nvPr/>
            </p:nvSpPr>
            <p:spPr>
              <a:xfrm>
                <a:off x="1483739" y="1863000"/>
                <a:ext cx="3132000" cy="313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ED94B9DF-900C-BD4A-ADA5-EF3A14D8FAF3}"/>
                  </a:ext>
                </a:extLst>
              </p:cNvPr>
              <p:cNvSpPr>
                <a:spLocks noChangeAspect="1"/>
              </p:cNvSpPr>
              <p:nvPr/>
            </p:nvSpPr>
            <p:spPr>
              <a:xfrm>
                <a:off x="1573739" y="1953000"/>
                <a:ext cx="2952000" cy="295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DCEDE344-AB41-E04C-B158-17E39B15BD15}"/>
                  </a:ext>
                </a:extLst>
              </p:cNvPr>
              <p:cNvSpPr>
                <a:spLocks noChangeAspect="1"/>
              </p:cNvSpPr>
              <p:nvPr userDrawn="1"/>
            </p:nvSpPr>
            <p:spPr>
              <a:xfrm>
                <a:off x="1663739" y="2043000"/>
                <a:ext cx="2772000" cy="277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ECDFB406-A1A3-4140-AB3D-0BC2569C7E81}"/>
                  </a:ext>
                </a:extLst>
              </p:cNvPr>
              <p:cNvSpPr>
                <a:spLocks noChangeAspect="1"/>
              </p:cNvSpPr>
              <p:nvPr userDrawn="1"/>
            </p:nvSpPr>
            <p:spPr>
              <a:xfrm>
                <a:off x="1753739" y="2133000"/>
                <a:ext cx="2592000" cy="259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 name="Oval 24">
              <a:extLst>
                <a:ext uri="{FF2B5EF4-FFF2-40B4-BE49-F238E27FC236}">
                  <a16:creationId xmlns:a16="http://schemas.microsoft.com/office/drawing/2014/main" id="{A12718ED-4C15-3C47-9DE6-E0DB685AAC91}"/>
                </a:ext>
              </a:extLst>
            </p:cNvPr>
            <p:cNvSpPr/>
            <p:nvPr/>
          </p:nvSpPr>
          <p:spPr>
            <a:xfrm>
              <a:off x="7138799" y="2723892"/>
              <a:ext cx="2200619" cy="2200619"/>
            </a:xfrm>
            <a:prstGeom prst="ellipse">
              <a:avLst/>
            </a:prstGeom>
            <a:solidFill>
              <a:schemeClr val="bg2"/>
            </a:solidFill>
            <a:ln>
              <a:noFill/>
            </a:ln>
            <a:effectLst>
              <a:outerShdw blurRad="228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rgbClr val="00909C"/>
                  </a:solidFill>
                </a:rPr>
                <a:t>?</a:t>
              </a:r>
            </a:p>
          </p:txBody>
        </p:sp>
      </p:grpSp>
      <p:grpSp>
        <p:nvGrpSpPr>
          <p:cNvPr id="41" name="Group 40">
            <a:extLst>
              <a:ext uri="{FF2B5EF4-FFF2-40B4-BE49-F238E27FC236}">
                <a16:creationId xmlns:a16="http://schemas.microsoft.com/office/drawing/2014/main" id="{FAF18BCA-DD8E-3742-89B4-9E5979FF4002}"/>
              </a:ext>
            </a:extLst>
          </p:cNvPr>
          <p:cNvGrpSpPr/>
          <p:nvPr/>
        </p:nvGrpSpPr>
        <p:grpSpPr>
          <a:xfrm>
            <a:off x="6336871" y="3784877"/>
            <a:ext cx="3418913" cy="3418913"/>
            <a:chOff x="5953108" y="1538201"/>
            <a:chExt cx="4572000" cy="4572000"/>
          </a:xfrm>
        </p:grpSpPr>
        <p:grpSp>
          <p:nvGrpSpPr>
            <p:cNvPr id="42" name="Group 41">
              <a:extLst>
                <a:ext uri="{FF2B5EF4-FFF2-40B4-BE49-F238E27FC236}">
                  <a16:creationId xmlns:a16="http://schemas.microsoft.com/office/drawing/2014/main" id="{A9892DC5-E017-D842-8559-902781D82B93}"/>
                </a:ext>
              </a:extLst>
            </p:cNvPr>
            <p:cNvGrpSpPr/>
            <p:nvPr/>
          </p:nvGrpSpPr>
          <p:grpSpPr>
            <a:xfrm>
              <a:off x="5953108" y="1538201"/>
              <a:ext cx="4572000" cy="4572000"/>
              <a:chOff x="763739" y="1143000"/>
              <a:chExt cx="4572000" cy="4572000"/>
            </a:xfrm>
          </p:grpSpPr>
          <p:sp>
            <p:nvSpPr>
              <p:cNvPr id="44" name="Oval 43">
                <a:extLst>
                  <a:ext uri="{FF2B5EF4-FFF2-40B4-BE49-F238E27FC236}">
                    <a16:creationId xmlns:a16="http://schemas.microsoft.com/office/drawing/2014/main" id="{DA8ECAEA-A500-594D-BFE1-E6D174545AB3}"/>
                  </a:ext>
                </a:extLst>
              </p:cNvPr>
              <p:cNvSpPr>
                <a:spLocks noChangeAspect="1"/>
              </p:cNvSpPr>
              <p:nvPr/>
            </p:nvSpPr>
            <p:spPr>
              <a:xfrm>
                <a:off x="763739" y="1143000"/>
                <a:ext cx="4572000" cy="457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3DAE6D56-9EEF-7345-8AD2-9D661C59FD19}"/>
                  </a:ext>
                </a:extLst>
              </p:cNvPr>
              <p:cNvSpPr>
                <a:spLocks noChangeAspect="1"/>
              </p:cNvSpPr>
              <p:nvPr/>
            </p:nvSpPr>
            <p:spPr>
              <a:xfrm>
                <a:off x="853739" y="1233000"/>
                <a:ext cx="4392000" cy="439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6A97E30B-2C8D-1E41-B971-2B5472E19C31}"/>
                  </a:ext>
                </a:extLst>
              </p:cNvPr>
              <p:cNvSpPr>
                <a:spLocks noChangeAspect="1"/>
              </p:cNvSpPr>
              <p:nvPr/>
            </p:nvSpPr>
            <p:spPr>
              <a:xfrm>
                <a:off x="943739" y="1323000"/>
                <a:ext cx="4212000" cy="421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1103587A-21B1-8348-AD37-8DA0EE81DFB5}"/>
                  </a:ext>
                </a:extLst>
              </p:cNvPr>
              <p:cNvSpPr>
                <a:spLocks noChangeAspect="1"/>
              </p:cNvSpPr>
              <p:nvPr/>
            </p:nvSpPr>
            <p:spPr>
              <a:xfrm>
                <a:off x="1033739" y="1413000"/>
                <a:ext cx="4032000" cy="4032000"/>
              </a:xfrm>
              <a:prstGeom prst="ellipse">
                <a:avLst/>
              </a:prstGeom>
              <a:noFill/>
              <a:ln w="31750">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7908084A-226D-DD41-9FCC-96C6C1674279}"/>
                  </a:ext>
                </a:extLst>
              </p:cNvPr>
              <p:cNvSpPr>
                <a:spLocks noChangeAspect="1"/>
              </p:cNvSpPr>
              <p:nvPr/>
            </p:nvSpPr>
            <p:spPr>
              <a:xfrm>
                <a:off x="1123739" y="1503000"/>
                <a:ext cx="3852000" cy="385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0BE16196-5FE1-DC46-831C-A60FEF56B16E}"/>
                  </a:ext>
                </a:extLst>
              </p:cNvPr>
              <p:cNvSpPr>
                <a:spLocks noChangeAspect="1"/>
              </p:cNvSpPr>
              <p:nvPr/>
            </p:nvSpPr>
            <p:spPr>
              <a:xfrm>
                <a:off x="1213739" y="1593000"/>
                <a:ext cx="3672000" cy="367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643D6927-C359-CC44-93FB-021CD047B2E0}"/>
                  </a:ext>
                </a:extLst>
              </p:cNvPr>
              <p:cNvSpPr>
                <a:spLocks noChangeAspect="1"/>
              </p:cNvSpPr>
              <p:nvPr/>
            </p:nvSpPr>
            <p:spPr>
              <a:xfrm>
                <a:off x="1303739" y="1683000"/>
                <a:ext cx="3492000" cy="349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A669683-0741-9148-B0CB-DFD612523752}"/>
                  </a:ext>
                </a:extLst>
              </p:cNvPr>
              <p:cNvSpPr>
                <a:spLocks noChangeAspect="1"/>
              </p:cNvSpPr>
              <p:nvPr/>
            </p:nvSpPr>
            <p:spPr>
              <a:xfrm>
                <a:off x="1393739" y="1773000"/>
                <a:ext cx="3312000" cy="3312000"/>
              </a:xfrm>
              <a:prstGeom prst="ellipse">
                <a:avLst/>
              </a:prstGeom>
              <a:noFill/>
              <a:ln w="31750">
                <a:solidFill>
                  <a:schemeClr val="accent4">
                    <a:lumMod val="75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4BC795C7-B2B3-624A-9D0E-3B3413993975}"/>
                  </a:ext>
                </a:extLst>
              </p:cNvPr>
              <p:cNvSpPr>
                <a:spLocks noChangeAspect="1"/>
              </p:cNvSpPr>
              <p:nvPr/>
            </p:nvSpPr>
            <p:spPr>
              <a:xfrm>
                <a:off x="1483739" y="1863000"/>
                <a:ext cx="3132000" cy="313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2F8F2FCD-65CA-0A4E-B96F-BE47156FDE36}"/>
                  </a:ext>
                </a:extLst>
              </p:cNvPr>
              <p:cNvSpPr>
                <a:spLocks noChangeAspect="1"/>
              </p:cNvSpPr>
              <p:nvPr/>
            </p:nvSpPr>
            <p:spPr>
              <a:xfrm>
                <a:off x="1573739" y="1953000"/>
                <a:ext cx="2952000" cy="295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1242AD5C-7CED-F94C-AD1F-DBEEC82EA3BD}"/>
                  </a:ext>
                </a:extLst>
              </p:cNvPr>
              <p:cNvSpPr>
                <a:spLocks noChangeAspect="1"/>
              </p:cNvSpPr>
              <p:nvPr userDrawn="1"/>
            </p:nvSpPr>
            <p:spPr>
              <a:xfrm>
                <a:off x="1663739" y="2043000"/>
                <a:ext cx="2772000" cy="277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5290DF3D-444D-B94C-81C4-7B1D4FA468F0}"/>
                  </a:ext>
                </a:extLst>
              </p:cNvPr>
              <p:cNvSpPr>
                <a:spLocks noChangeAspect="1"/>
              </p:cNvSpPr>
              <p:nvPr userDrawn="1"/>
            </p:nvSpPr>
            <p:spPr>
              <a:xfrm>
                <a:off x="1753739" y="2133000"/>
                <a:ext cx="2592000" cy="2592000"/>
              </a:xfrm>
              <a:prstGeom prst="ellipse">
                <a:avLst/>
              </a:prstGeom>
              <a:noFill/>
              <a:ln w="31750">
                <a:solidFill>
                  <a:schemeClr val="accent4">
                    <a:lumMod val="50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Oval 42">
              <a:extLst>
                <a:ext uri="{FF2B5EF4-FFF2-40B4-BE49-F238E27FC236}">
                  <a16:creationId xmlns:a16="http://schemas.microsoft.com/office/drawing/2014/main" id="{685A8162-1311-4344-875C-793E832A67DB}"/>
                </a:ext>
              </a:extLst>
            </p:cNvPr>
            <p:cNvSpPr/>
            <p:nvPr/>
          </p:nvSpPr>
          <p:spPr>
            <a:xfrm>
              <a:off x="7138799" y="2723892"/>
              <a:ext cx="2200619" cy="2200619"/>
            </a:xfrm>
            <a:prstGeom prst="ellipse">
              <a:avLst/>
            </a:prstGeom>
            <a:solidFill>
              <a:schemeClr val="bg2"/>
            </a:solidFill>
            <a:ln>
              <a:noFill/>
            </a:ln>
            <a:effectLst>
              <a:outerShdw blurRad="2286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rgbClr val="00909C"/>
                  </a:solidFill>
                </a:rPr>
                <a:t>?</a:t>
              </a:r>
              <a:endParaRPr lang="en-GB" dirty="0">
                <a:solidFill>
                  <a:srgbClr val="00909C"/>
                </a:solidFill>
              </a:endParaRPr>
            </a:p>
          </p:txBody>
        </p:sp>
      </p:grpSp>
      <p:sp>
        <p:nvSpPr>
          <p:cNvPr id="59" name="TextBox 58">
            <a:extLst>
              <a:ext uri="{FF2B5EF4-FFF2-40B4-BE49-F238E27FC236}">
                <a16:creationId xmlns:a16="http://schemas.microsoft.com/office/drawing/2014/main" id="{52A4CF6F-3FE6-D44A-BD6C-DEAC7C51B8CB}"/>
              </a:ext>
            </a:extLst>
          </p:cNvPr>
          <p:cNvSpPr txBox="1"/>
          <p:nvPr/>
        </p:nvSpPr>
        <p:spPr>
          <a:xfrm>
            <a:off x="414793" y="3141236"/>
            <a:ext cx="11551081" cy="584775"/>
          </a:xfrm>
          <a:prstGeom prst="rect">
            <a:avLst/>
          </a:prstGeom>
          <a:noFill/>
        </p:spPr>
        <p:txBody>
          <a:bodyPr wrap="square" rtlCol="0">
            <a:spAutoFit/>
          </a:bodyPr>
          <a:lstStyle/>
          <a:p>
            <a:r>
              <a:rPr lang="en-US" sz="3200" b="1" dirty="0">
                <a:solidFill>
                  <a:schemeClr val="accent4"/>
                </a:solidFill>
                <a:latin typeface="Arial" panose="020B0604020202020204" pitchFamily="34" charset="0"/>
                <a:cs typeface="Arial" panose="020B0604020202020204" pitchFamily="34" charset="0"/>
              </a:rPr>
              <a:t>Questions</a:t>
            </a:r>
          </a:p>
        </p:txBody>
      </p:sp>
      <p:cxnSp>
        <p:nvCxnSpPr>
          <p:cNvPr id="60" name="Straight Connector 59">
            <a:extLst>
              <a:ext uri="{FF2B5EF4-FFF2-40B4-BE49-F238E27FC236}">
                <a16:creationId xmlns:a16="http://schemas.microsoft.com/office/drawing/2014/main" id="{36391A72-BFD2-3545-9ED1-CFDEDE22B0EF}"/>
              </a:ext>
            </a:extLst>
          </p:cNvPr>
          <p:cNvCxnSpPr>
            <a:cxnSpLocks/>
          </p:cNvCxnSpPr>
          <p:nvPr/>
        </p:nvCxnSpPr>
        <p:spPr>
          <a:xfrm>
            <a:off x="358983" y="743304"/>
            <a:ext cx="687507"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9371738-A6DB-7579-2E8B-F11C44F011A1}"/>
              </a:ext>
            </a:extLst>
          </p:cNvPr>
          <p:cNvGrpSpPr/>
          <p:nvPr/>
        </p:nvGrpSpPr>
        <p:grpSpPr>
          <a:xfrm>
            <a:off x="209550" y="152400"/>
            <a:ext cx="2162175" cy="432000"/>
            <a:chOff x="209550" y="152400"/>
            <a:chExt cx="2162175" cy="432000"/>
          </a:xfrm>
        </p:grpSpPr>
        <p:sp>
          <p:nvSpPr>
            <p:cNvPr id="3" name="Rectangle 2">
              <a:extLst>
                <a:ext uri="{FF2B5EF4-FFF2-40B4-BE49-F238E27FC236}">
                  <a16:creationId xmlns:a16="http://schemas.microsoft.com/office/drawing/2014/main" id="{C4F25337-9119-1CF1-2F16-FBC4313F036A}"/>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 name="Picture 3">
              <a:extLst>
                <a:ext uri="{FF2B5EF4-FFF2-40B4-BE49-F238E27FC236}">
                  <a16:creationId xmlns:a16="http://schemas.microsoft.com/office/drawing/2014/main" id="{5E5BDED3-48F8-271B-A8E9-64EE1B11CFB1}"/>
                </a:ext>
              </a:extLst>
            </p:cNvPr>
            <p:cNvPicPr>
              <a:picLocks noChangeAspect="1"/>
            </p:cNvPicPr>
            <p:nvPr/>
          </p:nvPicPr>
          <p:blipFill>
            <a:blip r:embed="rId2"/>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3452093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89761-2A79-4143-9ADE-6D7CD40A9B0C}"/>
              </a:ext>
            </a:extLst>
          </p:cNvPr>
          <p:cNvSpPr txBox="1">
            <a:spLocks/>
          </p:cNvSpPr>
          <p:nvPr/>
        </p:nvSpPr>
        <p:spPr>
          <a:xfrm>
            <a:off x="232225" y="847284"/>
            <a:ext cx="3673025" cy="896232"/>
          </a:xfrm>
          <a:prstGeom prst="rect">
            <a:avLst/>
          </a:prstGeom>
        </p:spPr>
        <p:txBody>
          <a:bodyPr/>
          <a:lstStyle>
            <a:lvl1pPr algn="l" defTabSz="914331"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US" sz="3200" dirty="0"/>
              <a:t>Get in touch</a:t>
            </a:r>
            <a:endParaRPr lang="en-ZA" sz="3200" dirty="0"/>
          </a:p>
        </p:txBody>
      </p:sp>
      <p:sp>
        <p:nvSpPr>
          <p:cNvPr id="4" name="TextBox 3">
            <a:extLst>
              <a:ext uri="{FF2B5EF4-FFF2-40B4-BE49-F238E27FC236}">
                <a16:creationId xmlns:a16="http://schemas.microsoft.com/office/drawing/2014/main" id="{65446FAB-6C79-49C6-8C52-3432CC47AE9D}"/>
              </a:ext>
            </a:extLst>
          </p:cNvPr>
          <p:cNvSpPr txBox="1"/>
          <p:nvPr/>
        </p:nvSpPr>
        <p:spPr>
          <a:xfrm>
            <a:off x="232225" y="1873787"/>
            <a:ext cx="3760773" cy="646331"/>
          </a:xfrm>
          <a:prstGeom prst="rect">
            <a:avLst/>
          </a:prstGeom>
          <a:noFill/>
        </p:spPr>
        <p:txBody>
          <a:bodyPr wrap="none" rtlCol="0">
            <a:spAutoFit/>
          </a:bodyPr>
          <a:lstStyle/>
          <a:p>
            <a:r>
              <a:rPr lang="en-US" b="1" dirty="0"/>
              <a:t>Slack</a:t>
            </a:r>
            <a:r>
              <a:rPr lang="en-US" dirty="0"/>
              <a:t>: @tsholofelopole</a:t>
            </a:r>
          </a:p>
          <a:p>
            <a:r>
              <a:rPr lang="en-US" b="1" dirty="0"/>
              <a:t>Email</a:t>
            </a:r>
            <a:r>
              <a:rPr lang="en-US" dirty="0"/>
              <a:t>: tsholofelo.pole@entelect.co.za</a:t>
            </a:r>
            <a:endParaRPr lang="en-ZA" dirty="0"/>
          </a:p>
        </p:txBody>
      </p:sp>
      <p:sp>
        <p:nvSpPr>
          <p:cNvPr id="9" name="Title 1">
            <a:extLst>
              <a:ext uri="{FF2B5EF4-FFF2-40B4-BE49-F238E27FC236}">
                <a16:creationId xmlns:a16="http://schemas.microsoft.com/office/drawing/2014/main" id="{CF9933B3-C68A-4BE6-A0BD-1A3208076105}"/>
              </a:ext>
            </a:extLst>
          </p:cNvPr>
          <p:cNvSpPr txBox="1">
            <a:spLocks/>
          </p:cNvSpPr>
          <p:nvPr/>
        </p:nvSpPr>
        <p:spPr>
          <a:xfrm>
            <a:off x="232225" y="4660975"/>
            <a:ext cx="6654712" cy="1045344"/>
          </a:xfrm>
          <a:prstGeom prst="rect">
            <a:avLst/>
          </a:prstGeom>
        </p:spPr>
        <p:txBody>
          <a:bodyPr/>
          <a:lstStyle>
            <a:lvl1pPr algn="l" defTabSz="914331" rtl="0" eaLnBrk="1" latinLnBrk="0" hangingPunct="1">
              <a:lnSpc>
                <a:spcPct val="90000"/>
              </a:lnSpc>
              <a:spcBef>
                <a:spcPct val="0"/>
              </a:spcBef>
              <a:buNone/>
              <a:defRPr sz="4400" b="1" i="0" kern="1200">
                <a:solidFill>
                  <a:schemeClr val="tx1"/>
                </a:solidFill>
                <a:latin typeface="Arial" panose="020B0604020202020204" pitchFamily="34" charset="0"/>
                <a:ea typeface="+mj-ea"/>
                <a:cs typeface="Arial" panose="020B0604020202020204" pitchFamily="34" charset="0"/>
              </a:defRPr>
            </a:lvl1pPr>
          </a:lstStyle>
          <a:p>
            <a:r>
              <a:rPr lang="en-US" sz="3200" dirty="0"/>
              <a:t>References?</a:t>
            </a:r>
            <a:r>
              <a:rPr lang="en-ZA" sz="3200" b="0" dirty="0"/>
              <a:t> </a:t>
            </a:r>
          </a:p>
          <a:p>
            <a:endParaRPr lang="en-ZA" sz="3200" b="0" dirty="0"/>
          </a:p>
          <a:p>
            <a:r>
              <a:rPr lang="en-ZA" sz="1600" b="0" dirty="0">
                <a:hlinkClick r:id="rId2"/>
              </a:rPr>
              <a:t>https://docs.docker.com/get-started/overview/</a:t>
            </a:r>
            <a:endParaRPr lang="en-ZA" sz="1600" b="0" dirty="0"/>
          </a:p>
          <a:p>
            <a:r>
              <a:rPr lang="en-ZA" sz="1600" b="0" dirty="0">
                <a:hlinkClick r:id="rId3"/>
              </a:rPr>
              <a:t>https://www.baeldung.com/ops/docker-volumes</a:t>
            </a:r>
            <a:endParaRPr lang="en-ZA" sz="1600" b="0" dirty="0"/>
          </a:p>
          <a:p>
            <a:r>
              <a:rPr lang="en-ZA" sz="1600" b="0" dirty="0">
                <a:hlinkClick r:id="rId4"/>
              </a:rPr>
              <a:t>https://www.youtube.com/watch?v=rOTqprHv1YE</a:t>
            </a:r>
            <a:endParaRPr lang="en-ZA" sz="1600" b="0" dirty="0"/>
          </a:p>
          <a:p>
            <a:endParaRPr lang="en-ZA" sz="1200" b="0" dirty="0"/>
          </a:p>
          <a:p>
            <a:endParaRPr lang="en-ZA" sz="1200" b="0" dirty="0"/>
          </a:p>
          <a:p>
            <a:endParaRPr lang="en-US" sz="3200" dirty="0"/>
          </a:p>
        </p:txBody>
      </p:sp>
      <p:grpSp>
        <p:nvGrpSpPr>
          <p:cNvPr id="3" name="Group 2">
            <a:extLst>
              <a:ext uri="{FF2B5EF4-FFF2-40B4-BE49-F238E27FC236}">
                <a16:creationId xmlns:a16="http://schemas.microsoft.com/office/drawing/2014/main" id="{A85D7CDA-61B6-2B90-2A81-C30EEAE6A9F0}"/>
              </a:ext>
            </a:extLst>
          </p:cNvPr>
          <p:cNvGrpSpPr/>
          <p:nvPr/>
        </p:nvGrpSpPr>
        <p:grpSpPr>
          <a:xfrm>
            <a:off x="209550" y="152400"/>
            <a:ext cx="2162175" cy="432000"/>
            <a:chOff x="209550" y="152400"/>
            <a:chExt cx="2162175" cy="432000"/>
          </a:xfrm>
        </p:grpSpPr>
        <p:sp>
          <p:nvSpPr>
            <p:cNvPr id="5" name="Rectangle 4">
              <a:extLst>
                <a:ext uri="{FF2B5EF4-FFF2-40B4-BE49-F238E27FC236}">
                  <a16:creationId xmlns:a16="http://schemas.microsoft.com/office/drawing/2014/main" id="{A7600920-B8C7-5BD3-5E83-AF2D1B6C5C9A}"/>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Picture 5">
              <a:extLst>
                <a:ext uri="{FF2B5EF4-FFF2-40B4-BE49-F238E27FC236}">
                  <a16:creationId xmlns:a16="http://schemas.microsoft.com/office/drawing/2014/main" id="{0032CC14-2583-E922-47F3-95129F51BAA5}"/>
                </a:ext>
              </a:extLst>
            </p:cNvPr>
            <p:cNvPicPr>
              <a:picLocks noChangeAspect="1"/>
            </p:cNvPicPr>
            <p:nvPr/>
          </p:nvPicPr>
          <p:blipFill>
            <a:blip r:embed="rId5"/>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3670313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CA632C-EF6A-47E3-D47F-E3B462A8D02D}"/>
              </a:ext>
            </a:extLst>
          </p:cNvPr>
          <p:cNvSpPr>
            <a:spLocks noGrp="1"/>
          </p:cNvSpPr>
          <p:nvPr>
            <p:ph sz="quarter" idx="13"/>
          </p:nvPr>
        </p:nvSpPr>
        <p:spPr/>
        <p:txBody>
          <a:bodyPr/>
          <a:lstStyle/>
          <a:p>
            <a:pPr marL="285750" indent="-285750">
              <a:buSzPct val="96000"/>
              <a:buFont typeface="Wingdings" panose="05000000000000000000" pitchFamily="2" charset="2"/>
              <a:buChar char="Ø"/>
            </a:pPr>
            <a:r>
              <a:rPr lang="en-US" dirty="0">
                <a:latin typeface="Arial" panose="020B0604020202020204" pitchFamily="34" charset="0"/>
                <a:cs typeface="Arial" panose="020B0604020202020204" pitchFamily="34" charset="0"/>
              </a:rPr>
              <a:t>What is Docker?</a:t>
            </a:r>
          </a:p>
          <a:p>
            <a:pPr marL="285750" indent="-285750">
              <a:buSzPct val="96000"/>
              <a:buFont typeface="Wingdings" panose="05000000000000000000" pitchFamily="2" charset="2"/>
              <a:buChar char="Ø"/>
            </a:pPr>
            <a:r>
              <a:rPr lang="en-US" dirty="0">
                <a:latin typeface="Arial" panose="020B0604020202020204" pitchFamily="34" charset="0"/>
                <a:cs typeface="Arial" panose="020B0604020202020204" pitchFamily="34" charset="0"/>
              </a:rPr>
              <a:t>Why use Docker?</a:t>
            </a:r>
          </a:p>
          <a:p>
            <a:pPr marL="285750" indent="-285750">
              <a:buSzPct val="96000"/>
              <a:buFont typeface="Wingdings" panose="05000000000000000000" pitchFamily="2" charset="2"/>
              <a:buChar char="Ø"/>
            </a:pPr>
            <a:r>
              <a:rPr lang="en-US" dirty="0">
                <a:latin typeface="Arial" panose="020B0604020202020204" pitchFamily="34" charset="0"/>
                <a:cs typeface="Arial" panose="020B0604020202020204" pitchFamily="34" charset="0"/>
              </a:rPr>
              <a:t>What are containers?</a:t>
            </a:r>
          </a:p>
          <a:p>
            <a:pPr marL="285750" indent="-285750">
              <a:buSzPct val="96000"/>
              <a:buFont typeface="Wingdings" panose="05000000000000000000" pitchFamily="2" charset="2"/>
              <a:buChar char="Ø"/>
            </a:pPr>
            <a:r>
              <a:rPr lang="en-US" dirty="0">
                <a:latin typeface="Arial" panose="020B0604020202020204" pitchFamily="34" charset="0"/>
                <a:cs typeface="Arial" panose="020B0604020202020204" pitchFamily="34" charset="0"/>
              </a:rPr>
              <a:t>The building blocks of your container</a:t>
            </a:r>
          </a:p>
          <a:p>
            <a:pPr marL="285750" indent="-285750">
              <a:buSzPct val="96000"/>
              <a:buFont typeface="Wingdings" panose="05000000000000000000" pitchFamily="2" charset="2"/>
              <a:buChar char="Ø"/>
            </a:pPr>
            <a:r>
              <a:rPr lang="en-US" dirty="0">
                <a:latin typeface="Arial" panose="020B0604020202020204" pitchFamily="34" charset="0"/>
                <a:cs typeface="Arial" panose="020B0604020202020204" pitchFamily="34" charset="0"/>
              </a:rPr>
              <a:t>Create our own images</a:t>
            </a:r>
          </a:p>
          <a:p>
            <a:pPr marL="285750" indent="-285750">
              <a:buSzPct val="96000"/>
              <a:buFont typeface="Wingdings" panose="05000000000000000000" pitchFamily="2" charset="2"/>
              <a:buChar char="Ø"/>
            </a:pPr>
            <a:r>
              <a:rPr lang="en-US" dirty="0">
                <a:latin typeface="Arial" panose="020B0604020202020204" pitchFamily="34" charset="0"/>
                <a:cs typeface="Arial" panose="020B0604020202020204" pitchFamily="34" charset="0"/>
              </a:rPr>
              <a:t>Run a few containers</a:t>
            </a:r>
          </a:p>
          <a:p>
            <a:endParaRPr lang="en-ZA" dirty="0"/>
          </a:p>
        </p:txBody>
      </p:sp>
      <p:sp>
        <p:nvSpPr>
          <p:cNvPr id="3" name="Title 2">
            <a:extLst>
              <a:ext uri="{FF2B5EF4-FFF2-40B4-BE49-F238E27FC236}">
                <a16:creationId xmlns:a16="http://schemas.microsoft.com/office/drawing/2014/main" id="{72A8B08D-ABC8-2E2A-9F04-9E9FB159F523}"/>
              </a:ext>
            </a:extLst>
          </p:cNvPr>
          <p:cNvSpPr>
            <a:spLocks noGrp="1"/>
          </p:cNvSpPr>
          <p:nvPr>
            <p:ph type="title"/>
          </p:nvPr>
        </p:nvSpPr>
        <p:spPr/>
        <p:txBody>
          <a:bodyPr/>
          <a:lstStyle/>
          <a:p>
            <a:r>
              <a:rPr lang="en-ZA" dirty="0"/>
              <a:t>agenda</a:t>
            </a:r>
          </a:p>
        </p:txBody>
      </p:sp>
      <p:pic>
        <p:nvPicPr>
          <p:cNvPr id="4" name="Picture 2" descr="Running Kylin on Docker like a Pro | Analytics Vidhya">
            <a:extLst>
              <a:ext uri="{FF2B5EF4-FFF2-40B4-BE49-F238E27FC236}">
                <a16:creationId xmlns:a16="http://schemas.microsoft.com/office/drawing/2014/main" id="{45832297-9CC3-8E77-D7AD-E206FB5F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871" y="1465117"/>
            <a:ext cx="4827368" cy="431222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A84C340-6C25-09C5-820A-4D5C1ACAEC75}"/>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3A6B710D-B7CE-924D-DC01-7EA1869B00B5}"/>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7FD1D64A-7FA9-4F04-E124-BA8BDF9062DB}"/>
                </a:ext>
              </a:extLst>
            </p:cNvPr>
            <p:cNvPicPr>
              <a:picLocks noChangeAspect="1"/>
            </p:cNvPicPr>
            <p:nvPr/>
          </p:nvPicPr>
          <p:blipFill>
            <a:blip r:embed="rId4"/>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241114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EA03C2-36CB-538F-67EE-D199A685A24E}"/>
              </a:ext>
            </a:extLst>
          </p:cNvPr>
          <p:cNvSpPr>
            <a:spLocks noGrp="1"/>
          </p:cNvSpPr>
          <p:nvPr>
            <p:ph sz="quarter" idx="13"/>
          </p:nvPr>
        </p:nvSpPr>
        <p:spPr/>
        <p:txBody>
          <a:bodyPr/>
          <a:lstStyle/>
          <a:p>
            <a:pPr marL="285750" indent="-285750">
              <a:buFont typeface="Wingdings" panose="05000000000000000000" pitchFamily="2" charset="2"/>
              <a:buChar char="Ø"/>
            </a:pPr>
            <a:r>
              <a:rPr lang="en-ZA" dirty="0"/>
              <a:t>Our ways of working may have changed</a:t>
            </a:r>
          </a:p>
          <a:p>
            <a:pPr marL="285750" indent="-285750">
              <a:buFont typeface="Wingdings" panose="05000000000000000000" pitchFamily="2" charset="2"/>
              <a:buChar char="Ø"/>
            </a:pPr>
            <a:r>
              <a:rPr lang="en-ZA" dirty="0"/>
              <a:t>But the processes remain the same</a:t>
            </a:r>
          </a:p>
          <a:p>
            <a:pPr marL="285750" indent="-285750">
              <a:buFont typeface="Wingdings" panose="05000000000000000000" pitchFamily="2" charset="2"/>
              <a:buChar char="Ø"/>
            </a:pPr>
            <a:r>
              <a:rPr lang="en-ZA" dirty="0"/>
              <a:t>You are the tech lead on a team </a:t>
            </a:r>
          </a:p>
          <a:p>
            <a:pPr marL="285750" indent="-285750">
              <a:buFont typeface="Wingdings" panose="05000000000000000000" pitchFamily="2" charset="2"/>
              <a:buChar char="Ø"/>
            </a:pPr>
            <a:r>
              <a:rPr lang="en-ZA" dirty="0"/>
              <a:t>New project</a:t>
            </a:r>
          </a:p>
          <a:p>
            <a:pPr marL="861750" lvl="1" indent="-285750">
              <a:buFont typeface="Wingdings" panose="05000000000000000000" pitchFamily="2" charset="2"/>
              <a:buChar char="Ø"/>
            </a:pPr>
            <a:r>
              <a:rPr lang="en-ZA" dirty="0"/>
              <a:t>Architecture down for the project</a:t>
            </a:r>
          </a:p>
          <a:p>
            <a:pPr marL="861750" lvl="1" indent="-285750">
              <a:buFont typeface="Wingdings" panose="05000000000000000000" pitchFamily="2" charset="2"/>
              <a:buChar char="Ø"/>
            </a:pPr>
            <a:r>
              <a:rPr lang="en-ZA" dirty="0"/>
              <a:t>Your have your champions</a:t>
            </a:r>
          </a:p>
          <a:p>
            <a:pPr marL="285750" indent="-285750">
              <a:buFont typeface="Wingdings" panose="05000000000000000000" pitchFamily="2" charset="2"/>
              <a:buChar char="Ø"/>
            </a:pPr>
            <a:r>
              <a:rPr lang="en-ZA" dirty="0"/>
              <a:t>POC is up and running</a:t>
            </a:r>
          </a:p>
          <a:p>
            <a:pPr marL="861750" lvl="1" indent="-285750">
              <a:buFont typeface="Wingdings" panose="05000000000000000000" pitchFamily="2" charset="2"/>
              <a:buChar char="Ø"/>
            </a:pPr>
            <a:r>
              <a:rPr lang="en-ZA" dirty="0"/>
              <a:t>But it’s on your machine</a:t>
            </a:r>
          </a:p>
          <a:p>
            <a:pPr marL="285750" indent="-285750">
              <a:buFont typeface="Wingdings" panose="05000000000000000000" pitchFamily="2" charset="2"/>
              <a:buChar char="Ø"/>
            </a:pPr>
            <a:endParaRPr lang="en-ZA" dirty="0"/>
          </a:p>
          <a:p>
            <a:endParaRPr lang="en-ZA" dirty="0"/>
          </a:p>
        </p:txBody>
      </p:sp>
      <p:sp>
        <p:nvSpPr>
          <p:cNvPr id="3" name="Title 2">
            <a:extLst>
              <a:ext uri="{FF2B5EF4-FFF2-40B4-BE49-F238E27FC236}">
                <a16:creationId xmlns:a16="http://schemas.microsoft.com/office/drawing/2014/main" id="{AE1373D7-6BD2-846D-F209-99EB8160DAFE}"/>
              </a:ext>
            </a:extLst>
          </p:cNvPr>
          <p:cNvSpPr>
            <a:spLocks noGrp="1"/>
          </p:cNvSpPr>
          <p:nvPr>
            <p:ph type="title"/>
          </p:nvPr>
        </p:nvSpPr>
        <p:spPr/>
        <p:txBody>
          <a:bodyPr/>
          <a:lstStyle/>
          <a:p>
            <a:r>
              <a:rPr lang="en-ZA" dirty="0"/>
              <a:t>Once upon a time…</a:t>
            </a:r>
          </a:p>
        </p:txBody>
      </p:sp>
      <p:grpSp>
        <p:nvGrpSpPr>
          <p:cNvPr id="6" name="Group 5">
            <a:extLst>
              <a:ext uri="{FF2B5EF4-FFF2-40B4-BE49-F238E27FC236}">
                <a16:creationId xmlns:a16="http://schemas.microsoft.com/office/drawing/2014/main" id="{9621B473-4CF7-4F92-D570-AEE373C0EA60}"/>
              </a:ext>
            </a:extLst>
          </p:cNvPr>
          <p:cNvGrpSpPr/>
          <p:nvPr/>
        </p:nvGrpSpPr>
        <p:grpSpPr>
          <a:xfrm>
            <a:off x="209550" y="152400"/>
            <a:ext cx="2162175" cy="432000"/>
            <a:chOff x="209550" y="152400"/>
            <a:chExt cx="2162175" cy="432000"/>
          </a:xfrm>
        </p:grpSpPr>
        <p:sp>
          <p:nvSpPr>
            <p:cNvPr id="5" name="Rectangle 4">
              <a:extLst>
                <a:ext uri="{FF2B5EF4-FFF2-40B4-BE49-F238E27FC236}">
                  <a16:creationId xmlns:a16="http://schemas.microsoft.com/office/drawing/2014/main" id="{C039BB44-8628-6D70-0C56-210DA5057C34}"/>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 name="Picture 3">
              <a:extLst>
                <a:ext uri="{FF2B5EF4-FFF2-40B4-BE49-F238E27FC236}">
                  <a16:creationId xmlns:a16="http://schemas.microsoft.com/office/drawing/2014/main" id="{EE4B86F2-9C87-5DEE-FC5F-CC3FE3F5F45A}"/>
                </a:ext>
              </a:extLst>
            </p:cNvPr>
            <p:cNvPicPr>
              <a:picLocks noChangeAspect="1"/>
            </p:cNvPicPr>
            <p:nvPr/>
          </p:nvPicPr>
          <p:blipFill>
            <a:blip r:embed="rId3"/>
            <a:stretch>
              <a:fillRect/>
            </a:stretch>
          </p:blipFill>
          <p:spPr>
            <a:xfrm>
              <a:off x="358983" y="152400"/>
              <a:ext cx="1092200" cy="342900"/>
            </a:xfrm>
            <a:prstGeom prst="rect">
              <a:avLst/>
            </a:prstGeom>
          </p:spPr>
        </p:pic>
      </p:grpSp>
      <p:pic>
        <p:nvPicPr>
          <p:cNvPr id="8" name="Picture 2" descr="All you ever need to know about Remote Work">
            <a:extLst>
              <a:ext uri="{FF2B5EF4-FFF2-40B4-BE49-F238E27FC236}">
                <a16:creationId xmlns:a16="http://schemas.microsoft.com/office/drawing/2014/main" id="{3231A440-AB36-9CF7-F669-2CDBBB6F2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3761508"/>
            <a:ext cx="6096001" cy="23447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does 'digital ways of working' really mean? | by SDNEL | North East  Lincolnshire Service Design | Medium">
            <a:extLst>
              <a:ext uri="{FF2B5EF4-FFF2-40B4-BE49-F238E27FC236}">
                <a16:creationId xmlns:a16="http://schemas.microsoft.com/office/drawing/2014/main" id="{5A61B72C-62FC-549E-2124-CCB1657F0B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9" t="27455" r="39"/>
          <a:stretch/>
        </p:blipFill>
        <p:spPr bwMode="auto">
          <a:xfrm>
            <a:off x="6095998" y="1150883"/>
            <a:ext cx="6096002" cy="261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14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ocker in Production: An Update | The HFT Guy">
            <a:extLst>
              <a:ext uri="{FF2B5EF4-FFF2-40B4-BE49-F238E27FC236}">
                <a16:creationId xmlns:a16="http://schemas.microsoft.com/office/drawing/2014/main" id="{462D5BD8-927E-21E1-D012-C70D45CD5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074" y="756745"/>
            <a:ext cx="9314897" cy="549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065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923C-B627-F739-61B3-B86C64E7033D}"/>
              </a:ext>
            </a:extLst>
          </p:cNvPr>
          <p:cNvSpPr>
            <a:spLocks noGrp="1"/>
          </p:cNvSpPr>
          <p:nvPr>
            <p:ph type="title"/>
          </p:nvPr>
        </p:nvSpPr>
        <p:spPr/>
        <p:txBody>
          <a:bodyPr/>
          <a:lstStyle/>
          <a:p>
            <a:r>
              <a:rPr lang="en-ZA" dirty="0"/>
              <a:t>What is docker?</a:t>
            </a:r>
          </a:p>
        </p:txBody>
      </p:sp>
      <p:sp>
        <p:nvSpPr>
          <p:cNvPr id="3" name="Content Placeholder 2">
            <a:extLst>
              <a:ext uri="{FF2B5EF4-FFF2-40B4-BE49-F238E27FC236}">
                <a16:creationId xmlns:a16="http://schemas.microsoft.com/office/drawing/2014/main" id="{8234F779-3E57-E9E9-49DB-A74760C36430}"/>
              </a:ext>
            </a:extLst>
          </p:cNvPr>
          <p:cNvSpPr>
            <a:spLocks noGrp="1"/>
          </p:cNvSpPr>
          <p:nvPr>
            <p:ph sz="quarter" idx="13"/>
          </p:nvPr>
        </p:nvSpPr>
        <p:spPr/>
        <p:txBody>
          <a:bodyPr/>
          <a:lstStyle/>
          <a:p>
            <a:pPr algn="ctr"/>
            <a:r>
              <a:rPr lang="en-US" sz="4000" i="1" dirty="0"/>
              <a:t>An open-source project that automates the deployment of software applications inside </a:t>
            </a:r>
            <a:r>
              <a:rPr lang="en-US" sz="4000" b="1" i="1" dirty="0"/>
              <a:t>containers</a:t>
            </a:r>
            <a:r>
              <a:rPr lang="en-US" sz="4000" i="1" dirty="0"/>
              <a:t> by providing an additional layer of abstraction and automation of </a:t>
            </a:r>
            <a:r>
              <a:rPr lang="en-US" sz="4000" b="1" i="1" dirty="0"/>
              <a:t>Operating System-level virtualization</a:t>
            </a:r>
            <a:r>
              <a:rPr lang="en-US" sz="4000" i="1" dirty="0"/>
              <a:t> on Linux.</a:t>
            </a:r>
            <a:endParaRPr lang="en-US" sz="4000" dirty="0"/>
          </a:p>
          <a:p>
            <a:endParaRPr lang="en-ZA" dirty="0"/>
          </a:p>
        </p:txBody>
      </p:sp>
    </p:spTree>
    <p:extLst>
      <p:ext uri="{BB962C8B-B14F-4D97-AF65-F5344CB8AC3E}">
        <p14:creationId xmlns:p14="http://schemas.microsoft.com/office/powerpoint/2010/main" val="385593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923C-B627-F739-61B3-B86C64E7033D}"/>
              </a:ext>
            </a:extLst>
          </p:cNvPr>
          <p:cNvSpPr>
            <a:spLocks noGrp="1"/>
          </p:cNvSpPr>
          <p:nvPr>
            <p:ph type="title"/>
          </p:nvPr>
        </p:nvSpPr>
        <p:spPr/>
        <p:txBody>
          <a:bodyPr/>
          <a:lstStyle/>
          <a:p>
            <a:r>
              <a:rPr lang="en-ZA" dirty="0"/>
              <a:t>What is docker?</a:t>
            </a:r>
          </a:p>
        </p:txBody>
      </p:sp>
      <p:sp>
        <p:nvSpPr>
          <p:cNvPr id="3" name="Content Placeholder 2">
            <a:extLst>
              <a:ext uri="{FF2B5EF4-FFF2-40B4-BE49-F238E27FC236}">
                <a16:creationId xmlns:a16="http://schemas.microsoft.com/office/drawing/2014/main" id="{8234F779-3E57-E9E9-49DB-A74760C36430}"/>
              </a:ext>
            </a:extLst>
          </p:cNvPr>
          <p:cNvSpPr>
            <a:spLocks noGrp="1"/>
          </p:cNvSpPr>
          <p:nvPr>
            <p:ph sz="quarter" idx="13"/>
          </p:nvPr>
        </p:nvSpPr>
        <p:spPr>
          <a:xfrm>
            <a:off x="358983" y="1673816"/>
            <a:ext cx="5317917" cy="4524373"/>
          </a:xfrm>
        </p:spPr>
        <p:txBody>
          <a:bodyPr/>
          <a:lstStyle/>
          <a:p>
            <a:endParaRPr lang="en-ZA" dirty="0"/>
          </a:p>
          <a:p>
            <a:pPr marL="457200" lvl="1" indent="0" algn="ctr">
              <a:buClrTx/>
              <a:buNone/>
            </a:pPr>
            <a:r>
              <a:rPr lang="en-US" sz="2800" dirty="0">
                <a:latin typeface="Myriad Pro" panose="020B0503030403020204"/>
              </a:rPr>
              <a:t>A tool that allows developers to package an application and its dependencies into a standardized units called containers</a:t>
            </a:r>
          </a:p>
          <a:p>
            <a:endParaRPr lang="en-ZA" dirty="0"/>
          </a:p>
        </p:txBody>
      </p:sp>
      <p:pic>
        <p:nvPicPr>
          <p:cNvPr id="3074" name="Picture 2" descr="Differences between a Dockerfile, Docker Image and Docker Container — Nick  Janetakis">
            <a:extLst>
              <a:ext uri="{FF2B5EF4-FFF2-40B4-BE49-F238E27FC236}">
                <a16:creationId xmlns:a16="http://schemas.microsoft.com/office/drawing/2014/main" id="{C65BD327-F484-47B7-9BC2-BBC86A8C7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942" y="2545237"/>
            <a:ext cx="5172075" cy="2910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530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46CFC-1A99-EC90-0FE2-16E0ADA85CC9}"/>
              </a:ext>
            </a:extLst>
          </p:cNvPr>
          <p:cNvSpPr>
            <a:spLocks noGrp="1"/>
          </p:cNvSpPr>
          <p:nvPr>
            <p:ph type="title"/>
          </p:nvPr>
        </p:nvSpPr>
        <p:spPr/>
        <p:txBody>
          <a:bodyPr/>
          <a:lstStyle/>
          <a:p>
            <a:r>
              <a:rPr lang="en-ZA" dirty="0"/>
              <a:t>The history of docker</a:t>
            </a:r>
          </a:p>
        </p:txBody>
      </p:sp>
      <p:sp>
        <p:nvSpPr>
          <p:cNvPr id="4" name="Content Placeholder 3">
            <a:extLst>
              <a:ext uri="{FF2B5EF4-FFF2-40B4-BE49-F238E27FC236}">
                <a16:creationId xmlns:a16="http://schemas.microsoft.com/office/drawing/2014/main" id="{EDBBF722-1612-6939-9451-AF97AA4C48C7}"/>
              </a:ext>
            </a:extLst>
          </p:cNvPr>
          <p:cNvSpPr>
            <a:spLocks noGrp="1"/>
          </p:cNvSpPr>
          <p:nvPr>
            <p:ph sz="quarter" idx="13"/>
          </p:nvPr>
        </p:nvSpPr>
        <p:spPr/>
        <p:txBody>
          <a:bodyPr/>
          <a:lstStyle/>
          <a:p>
            <a:endParaRPr lang="en-ZA"/>
          </a:p>
        </p:txBody>
      </p:sp>
      <p:pic>
        <p:nvPicPr>
          <p:cNvPr id="1028" name="Picture 4">
            <a:extLst>
              <a:ext uri="{FF2B5EF4-FFF2-40B4-BE49-F238E27FC236}">
                <a16:creationId xmlns:a16="http://schemas.microsoft.com/office/drawing/2014/main" id="{D7AC755B-63E4-5F07-29AF-D487A1B4A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72" y="1416821"/>
            <a:ext cx="11530745" cy="461229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ACC9D84B-6552-59B1-5B91-A92610CE2557}"/>
              </a:ext>
            </a:extLst>
          </p:cNvPr>
          <p:cNvGrpSpPr/>
          <p:nvPr/>
        </p:nvGrpSpPr>
        <p:grpSpPr>
          <a:xfrm>
            <a:off x="209550" y="152400"/>
            <a:ext cx="2162175" cy="432000"/>
            <a:chOff x="209550" y="152400"/>
            <a:chExt cx="2162175" cy="432000"/>
          </a:xfrm>
        </p:grpSpPr>
        <p:sp>
          <p:nvSpPr>
            <p:cNvPr id="6" name="Rectangle 5">
              <a:extLst>
                <a:ext uri="{FF2B5EF4-FFF2-40B4-BE49-F238E27FC236}">
                  <a16:creationId xmlns:a16="http://schemas.microsoft.com/office/drawing/2014/main" id="{0BCC7795-805A-BAD8-560E-2CAD5867975F}"/>
                </a:ext>
              </a:extLst>
            </p:cNvPr>
            <p:cNvSpPr/>
            <p:nvPr/>
          </p:nvSpPr>
          <p:spPr>
            <a:xfrm>
              <a:off x="209550" y="152400"/>
              <a:ext cx="2162175" cy="43200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extLst>
                <a:ext uri="{FF2B5EF4-FFF2-40B4-BE49-F238E27FC236}">
                  <a16:creationId xmlns:a16="http://schemas.microsoft.com/office/drawing/2014/main" id="{E893E1E8-75A6-2514-36EA-9E7FF952C337}"/>
                </a:ext>
              </a:extLst>
            </p:cNvPr>
            <p:cNvPicPr>
              <a:picLocks noChangeAspect="1"/>
            </p:cNvPicPr>
            <p:nvPr/>
          </p:nvPicPr>
          <p:blipFill>
            <a:blip r:embed="rId4"/>
            <a:stretch>
              <a:fillRect/>
            </a:stretch>
          </p:blipFill>
          <p:spPr>
            <a:xfrm>
              <a:off x="358983" y="152400"/>
              <a:ext cx="1092200" cy="342900"/>
            </a:xfrm>
            <a:prstGeom prst="rect">
              <a:avLst/>
            </a:prstGeom>
          </p:spPr>
        </p:pic>
      </p:grpSp>
    </p:spTree>
    <p:extLst>
      <p:ext uri="{BB962C8B-B14F-4D97-AF65-F5344CB8AC3E}">
        <p14:creationId xmlns:p14="http://schemas.microsoft.com/office/powerpoint/2010/main" val="900859276"/>
      </p:ext>
    </p:extLst>
  </p:cSld>
  <p:clrMapOvr>
    <a:masterClrMapping/>
  </p:clrMapOvr>
</p:sld>
</file>

<file path=ppt/theme/theme1.xml><?xml version="1.0" encoding="utf-8"?>
<a:theme xmlns:a="http://schemas.openxmlformats.org/drawingml/2006/main" name="2_Office Theme">
  <a:themeElements>
    <a:clrScheme name="Entelect">
      <a:dk1>
        <a:srgbClr val="3C3C3B"/>
      </a:dk1>
      <a:lt1>
        <a:srgbClr val="FFFFFF"/>
      </a:lt1>
      <a:dk2>
        <a:srgbClr val="13192C"/>
      </a:dk2>
      <a:lt2>
        <a:srgbClr val="EDEDED"/>
      </a:lt2>
      <a:accent1>
        <a:srgbClr val="003366"/>
      </a:accent1>
      <a:accent2>
        <a:srgbClr val="9B157C"/>
      </a:accent2>
      <a:accent3>
        <a:srgbClr val="A5C249"/>
      </a:accent3>
      <a:accent4>
        <a:srgbClr val="00909C"/>
      </a:accent4>
      <a:accent5>
        <a:srgbClr val="047FC3"/>
      </a:accent5>
      <a:accent6>
        <a:srgbClr val="008C41"/>
      </a:accent6>
      <a:hlink>
        <a:srgbClr val="02909C"/>
      </a:hlink>
      <a:folHlink>
        <a:srgbClr val="9B157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5A6E4F1B7BBCA4F8F05C4FAED3973EA" ma:contentTypeVersion="11" ma:contentTypeDescription="Create a new document." ma:contentTypeScope="" ma:versionID="287a0098ca917c0596b85e043bbf8264">
  <xsd:schema xmlns:xsd="http://www.w3.org/2001/XMLSchema" xmlns:xs="http://www.w3.org/2001/XMLSchema" xmlns:p="http://schemas.microsoft.com/office/2006/metadata/properties" xmlns:ns3="5ab2118f-2e63-41bc-91ea-63f082c78dfb" xmlns:ns4="2225739a-cb7c-40b9-8b51-67daacc5b0d6" targetNamespace="http://schemas.microsoft.com/office/2006/metadata/properties" ma:root="true" ma:fieldsID="42c5b2526d6e2d3b8764a7808d01bf22" ns3:_="" ns4:_="">
    <xsd:import namespace="5ab2118f-2e63-41bc-91ea-63f082c78dfb"/>
    <xsd:import namespace="2225739a-cb7c-40b9-8b51-67daacc5b0d6"/>
    <xsd:element name="properties">
      <xsd:complexType>
        <xsd:sequence>
          <xsd:element name="documentManagement">
            <xsd:complexType>
              <xsd:all>
                <xsd:element ref="ns3:MediaServiceMetadata" minOccurs="0"/>
                <xsd:element ref="ns3:MediaServiceFastMetadata" minOccurs="0"/>
                <xsd:element ref="ns3:MediaServiceAutoTags" minOccurs="0"/>
                <xsd:element ref="ns4:SharedWithUsers" minOccurs="0"/>
                <xsd:element ref="ns4:SharedWithDetails" minOccurs="0"/>
                <xsd:element ref="ns4:SharingHintHash" minOccurs="0"/>
                <xsd:element ref="ns3:MediaServiceAutoKeyPoints" minOccurs="0"/>
                <xsd:element ref="ns3:MediaServiceKeyPoint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b2118f-2e63-41bc-91ea-63f082c78d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225739a-cb7c-40b9-8b51-67daacc5b0d6"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4A34B4-8FDA-47DC-96B7-2899EA110D28}">
  <ds:schemaRefs>
    <ds:schemaRef ds:uri="http://schemas.microsoft.com/office/2006/documentManagement/types"/>
    <ds:schemaRef ds:uri="http://purl.org/dc/elements/1.1/"/>
    <ds:schemaRef ds:uri="http://schemas.microsoft.com/office/2006/metadata/properties"/>
    <ds:schemaRef ds:uri="http://purl.org/dc/dcmitype/"/>
    <ds:schemaRef ds:uri="5ab2118f-2e63-41bc-91ea-63f082c78dfb"/>
    <ds:schemaRef ds:uri="2225739a-cb7c-40b9-8b51-67daacc5b0d6"/>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14BED825-D8C3-46F4-9BDA-7B5508B6E3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b2118f-2e63-41bc-91ea-63f082c78dfb"/>
    <ds:schemaRef ds:uri="2225739a-cb7c-40b9-8b51-67daacc5b0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402860-B676-48F8-9D1C-C6B792869E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28944</TotalTime>
  <Words>3132</Words>
  <Application>Microsoft Office PowerPoint</Application>
  <PresentationFormat>Widescreen</PresentationFormat>
  <Paragraphs>380</Paragraphs>
  <Slides>39</Slides>
  <Notes>31</Notes>
  <HiddenSlides>1</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arial</vt:lpstr>
      <vt:lpstr>arial</vt:lpstr>
      <vt:lpstr>Calibri</vt:lpstr>
      <vt:lpstr>Calibri Light</vt:lpstr>
      <vt:lpstr>Courier New</vt:lpstr>
      <vt:lpstr>Myriad Pro</vt:lpstr>
      <vt:lpstr>Myriad Pro Light</vt:lpstr>
      <vt:lpstr>proxima-nova</vt:lpstr>
      <vt:lpstr>Roboto Mono</vt:lpstr>
      <vt:lpstr>Wingdings</vt:lpstr>
      <vt:lpstr>Wingdings 3</vt:lpstr>
      <vt:lpstr>2_Office Theme</vt:lpstr>
      <vt:lpstr>Containerisation 101</vt:lpstr>
      <vt:lpstr>Containerisation 101</vt:lpstr>
      <vt:lpstr>A bit about me</vt:lpstr>
      <vt:lpstr>agenda</vt:lpstr>
      <vt:lpstr>Once upon a time…</vt:lpstr>
      <vt:lpstr>PowerPoint Presentation</vt:lpstr>
      <vt:lpstr>What is docker?</vt:lpstr>
      <vt:lpstr>What is docker?</vt:lpstr>
      <vt:lpstr>The history of docker</vt:lpstr>
      <vt:lpstr>So… is it free?</vt:lpstr>
      <vt:lpstr>containers?</vt:lpstr>
      <vt:lpstr>Containers vs vms</vt:lpstr>
      <vt:lpstr>Benefits of  containers</vt:lpstr>
      <vt:lpstr>Why use Docker?</vt:lpstr>
      <vt:lpstr>PowerPoint Presentation</vt:lpstr>
      <vt:lpstr>More benefits</vt:lpstr>
      <vt:lpstr>PowerPoint Presentation</vt:lpstr>
      <vt:lpstr>Terminology</vt:lpstr>
      <vt:lpstr>Docker daemon</vt:lpstr>
      <vt:lpstr>dockerfiles</vt:lpstr>
      <vt:lpstr>images</vt:lpstr>
      <vt:lpstr>containers</vt:lpstr>
      <vt:lpstr>dockerhub</vt:lpstr>
      <vt:lpstr>commands</vt:lpstr>
      <vt:lpstr>PowerPoint Presentation</vt:lpstr>
      <vt:lpstr>Hello world</vt:lpstr>
      <vt:lpstr>PowerPoint Presentation</vt:lpstr>
      <vt:lpstr>Now let’s access our containers</vt:lpstr>
      <vt:lpstr>Port bindings</vt:lpstr>
      <vt:lpstr>Run an nginx container</vt:lpstr>
      <vt:lpstr>Docker images</vt:lpstr>
      <vt:lpstr>Create an image</vt:lpstr>
      <vt:lpstr>Run a container from our image</vt:lpstr>
      <vt:lpstr>Docker exec</vt:lpstr>
      <vt:lpstr>volumes</vt:lpstr>
      <vt:lpstr>Lets add some volume</vt:lpstr>
      <vt:lpstr>Docker compose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and  Security</dc:title>
  <dc:creator>Rohan Chhipa</dc:creator>
  <cp:lastModifiedBy>Tsholofelo Pole</cp:lastModifiedBy>
  <cp:revision>175</cp:revision>
  <dcterms:created xsi:type="dcterms:W3CDTF">2020-07-21T05:15:09Z</dcterms:created>
  <dcterms:modified xsi:type="dcterms:W3CDTF">2022-11-24T18:46:16Z</dcterms:modified>
</cp:coreProperties>
</file>